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0160000" cy="85471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1398797"/>
            <a:ext cx="7620000" cy="297565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489207"/>
            <a:ext cx="7620000" cy="2063570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840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486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455054"/>
            <a:ext cx="2190750" cy="72432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455054"/>
            <a:ext cx="6445250" cy="72432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338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411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8" y="2130842"/>
            <a:ext cx="8763000" cy="3555356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8" y="5719832"/>
            <a:ext cx="8763000" cy="186967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299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275270"/>
            <a:ext cx="4318000" cy="5423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75270"/>
            <a:ext cx="4318000" cy="5423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014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55056"/>
            <a:ext cx="8763000" cy="16520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095227"/>
            <a:ext cx="4298156" cy="10268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122066"/>
            <a:ext cx="4298156" cy="4592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095227"/>
            <a:ext cx="4319323" cy="10268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122066"/>
            <a:ext cx="4319323" cy="4592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50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2024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448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69807"/>
            <a:ext cx="3276864" cy="1994323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230626"/>
            <a:ext cx="5143500" cy="6073981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564130"/>
            <a:ext cx="3276864" cy="475036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22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69807"/>
            <a:ext cx="3276864" cy="1994323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9323" y="1230626"/>
            <a:ext cx="5143500" cy="6073981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564130"/>
            <a:ext cx="3276864" cy="475036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327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55056"/>
            <a:ext cx="8763000" cy="1652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275270"/>
            <a:ext cx="8763000" cy="542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921897"/>
            <a:ext cx="2286000" cy="455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772FD-6D62-4C9C-9A7E-F403B7EC1503}" type="datetimeFigureOut">
              <a:rPr lang="nb-NO" smtClean="0"/>
              <a:t>05.03.2015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921897"/>
            <a:ext cx="3429000" cy="455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921897"/>
            <a:ext cx="2286000" cy="455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85AE3-B640-4C46-BF09-B9D491B26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731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812626" y="5400818"/>
            <a:ext cx="5356550" cy="659860"/>
            <a:chOff x="1812626" y="5400818"/>
            <a:chExt cx="5356550" cy="659860"/>
          </a:xfrm>
        </p:grpSpPr>
        <p:sp>
          <p:nvSpPr>
            <p:cNvPr id="2" name="Freeform 1"/>
            <p:cNvSpPr/>
            <p:nvPr/>
          </p:nvSpPr>
          <p:spPr>
            <a:xfrm>
              <a:off x="2035718" y="5698152"/>
              <a:ext cx="9297" cy="37183"/>
            </a:xfrm>
            <a:custGeom>
              <a:avLst/>
              <a:gdLst/>
              <a:ahLst/>
              <a:cxnLst/>
              <a:rect l="0" t="0" r="0" b="0"/>
              <a:pathLst>
                <a:path w="9297" h="37183">
                  <a:moveTo>
                    <a:pt x="9296" y="0"/>
                  </a:moveTo>
                  <a:lnTo>
                    <a:pt x="0" y="3718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1812626" y="5400818"/>
              <a:ext cx="5066057" cy="483230"/>
            </a:xfrm>
            <a:custGeom>
              <a:avLst/>
              <a:gdLst/>
              <a:ahLst/>
              <a:cxnLst/>
              <a:rect l="0" t="0" r="0" b="0"/>
              <a:pathLst>
                <a:path w="5066057" h="483230">
                  <a:moveTo>
                    <a:pt x="0" y="18468"/>
                  </a:moveTo>
                  <a:lnTo>
                    <a:pt x="24329" y="12080"/>
                  </a:lnTo>
                  <a:lnTo>
                    <a:pt x="81559" y="4621"/>
                  </a:lnTo>
                  <a:lnTo>
                    <a:pt x="139972" y="502"/>
                  </a:lnTo>
                  <a:lnTo>
                    <a:pt x="194050" y="0"/>
                  </a:lnTo>
                  <a:lnTo>
                    <a:pt x="255494" y="934"/>
                  </a:lnTo>
                  <a:lnTo>
                    <a:pt x="309122" y="6272"/>
                  </a:lnTo>
                  <a:lnTo>
                    <a:pt x="369310" y="9346"/>
                  </a:lnTo>
                  <a:lnTo>
                    <a:pt x="428915" y="15306"/>
                  </a:lnTo>
                  <a:lnTo>
                    <a:pt x="474314" y="17063"/>
                  </a:lnTo>
                  <a:lnTo>
                    <a:pt x="522034" y="20598"/>
                  </a:lnTo>
                  <a:lnTo>
                    <a:pt x="570785" y="24579"/>
                  </a:lnTo>
                  <a:lnTo>
                    <a:pt x="619994" y="26348"/>
                  </a:lnTo>
                  <a:lnTo>
                    <a:pt x="672161" y="29889"/>
                  </a:lnTo>
                  <a:lnTo>
                    <a:pt x="726332" y="34905"/>
                  </a:lnTo>
                  <a:lnTo>
                    <a:pt x="781393" y="40577"/>
                  </a:lnTo>
                  <a:lnTo>
                    <a:pt x="836849" y="43787"/>
                  </a:lnTo>
                  <a:lnTo>
                    <a:pt x="894548" y="46246"/>
                  </a:lnTo>
                  <a:lnTo>
                    <a:pt x="925839" y="48348"/>
                  </a:lnTo>
                  <a:lnTo>
                    <a:pt x="958062" y="50782"/>
                  </a:lnTo>
                  <a:lnTo>
                    <a:pt x="1021407" y="56241"/>
                  </a:lnTo>
                  <a:lnTo>
                    <a:pt x="1083988" y="62110"/>
                  </a:lnTo>
                  <a:lnTo>
                    <a:pt x="1146229" y="68161"/>
                  </a:lnTo>
                  <a:lnTo>
                    <a:pt x="1179353" y="71220"/>
                  </a:lnTo>
                  <a:lnTo>
                    <a:pt x="1213829" y="74293"/>
                  </a:lnTo>
                  <a:lnTo>
                    <a:pt x="1249207" y="77374"/>
                  </a:lnTo>
                  <a:lnTo>
                    <a:pt x="1284154" y="81494"/>
                  </a:lnTo>
                  <a:lnTo>
                    <a:pt x="1318813" y="86306"/>
                  </a:lnTo>
                  <a:lnTo>
                    <a:pt x="1353280" y="91580"/>
                  </a:lnTo>
                  <a:lnTo>
                    <a:pt x="1387619" y="96129"/>
                  </a:lnTo>
                  <a:lnTo>
                    <a:pt x="1421873" y="100194"/>
                  </a:lnTo>
                  <a:lnTo>
                    <a:pt x="1456070" y="103937"/>
                  </a:lnTo>
                  <a:lnTo>
                    <a:pt x="1491262" y="108498"/>
                  </a:lnTo>
                  <a:lnTo>
                    <a:pt x="1527118" y="113605"/>
                  </a:lnTo>
                  <a:lnTo>
                    <a:pt x="1563416" y="119075"/>
                  </a:lnTo>
                  <a:lnTo>
                    <a:pt x="1601041" y="124787"/>
                  </a:lnTo>
                  <a:lnTo>
                    <a:pt x="1639551" y="130661"/>
                  </a:lnTo>
                  <a:lnTo>
                    <a:pt x="1678651" y="136642"/>
                  </a:lnTo>
                  <a:lnTo>
                    <a:pt x="1717112" y="141663"/>
                  </a:lnTo>
                  <a:lnTo>
                    <a:pt x="1755147" y="146042"/>
                  </a:lnTo>
                  <a:lnTo>
                    <a:pt x="1792897" y="149995"/>
                  </a:lnTo>
                  <a:lnTo>
                    <a:pt x="1831491" y="154696"/>
                  </a:lnTo>
                  <a:lnTo>
                    <a:pt x="1870648" y="159896"/>
                  </a:lnTo>
                  <a:lnTo>
                    <a:pt x="1910179" y="165428"/>
                  </a:lnTo>
                  <a:lnTo>
                    <a:pt x="1948927" y="170149"/>
                  </a:lnTo>
                  <a:lnTo>
                    <a:pt x="1987153" y="174329"/>
                  </a:lnTo>
                  <a:lnTo>
                    <a:pt x="2025031" y="178148"/>
                  </a:lnTo>
                  <a:lnTo>
                    <a:pt x="2063709" y="182760"/>
                  </a:lnTo>
                  <a:lnTo>
                    <a:pt x="2102923" y="187901"/>
                  </a:lnTo>
                  <a:lnTo>
                    <a:pt x="2142491" y="193393"/>
                  </a:lnTo>
                  <a:lnTo>
                    <a:pt x="2182297" y="199121"/>
                  </a:lnTo>
                  <a:lnTo>
                    <a:pt x="2222261" y="205005"/>
                  </a:lnTo>
                  <a:lnTo>
                    <a:pt x="2262331" y="210993"/>
                  </a:lnTo>
                  <a:lnTo>
                    <a:pt x="2302470" y="216018"/>
                  </a:lnTo>
                  <a:lnTo>
                    <a:pt x="2342657" y="220401"/>
                  </a:lnTo>
                  <a:lnTo>
                    <a:pt x="2382876" y="224355"/>
                  </a:lnTo>
                  <a:lnTo>
                    <a:pt x="2423114" y="229058"/>
                  </a:lnTo>
                  <a:lnTo>
                    <a:pt x="2463367" y="234258"/>
                  </a:lnTo>
                  <a:lnTo>
                    <a:pt x="2503629" y="239790"/>
                  </a:lnTo>
                  <a:lnTo>
                    <a:pt x="2544931" y="244512"/>
                  </a:lnTo>
                  <a:lnTo>
                    <a:pt x="2586924" y="248692"/>
                  </a:lnTo>
                  <a:lnTo>
                    <a:pt x="2629380" y="252512"/>
                  </a:lnTo>
                  <a:lnTo>
                    <a:pt x="2671110" y="257124"/>
                  </a:lnTo>
                  <a:lnTo>
                    <a:pt x="2712357" y="262265"/>
                  </a:lnTo>
                  <a:lnTo>
                    <a:pt x="2753283" y="267757"/>
                  </a:lnTo>
                  <a:lnTo>
                    <a:pt x="2793992" y="272452"/>
                  </a:lnTo>
                  <a:lnTo>
                    <a:pt x="2834559" y="276615"/>
                  </a:lnTo>
                  <a:lnTo>
                    <a:pt x="2875031" y="280422"/>
                  </a:lnTo>
                  <a:lnTo>
                    <a:pt x="2915439" y="283994"/>
                  </a:lnTo>
                  <a:lnTo>
                    <a:pt x="2955804" y="287408"/>
                  </a:lnTo>
                  <a:lnTo>
                    <a:pt x="2996141" y="290716"/>
                  </a:lnTo>
                  <a:lnTo>
                    <a:pt x="3036460" y="294988"/>
                  </a:lnTo>
                  <a:lnTo>
                    <a:pt x="3076765" y="299901"/>
                  </a:lnTo>
                  <a:lnTo>
                    <a:pt x="3117063" y="305242"/>
                  </a:lnTo>
                  <a:lnTo>
                    <a:pt x="3158387" y="310869"/>
                  </a:lnTo>
                  <a:lnTo>
                    <a:pt x="3200397" y="316686"/>
                  </a:lnTo>
                  <a:lnTo>
                    <a:pt x="3242863" y="322629"/>
                  </a:lnTo>
                  <a:lnTo>
                    <a:pt x="3284600" y="328657"/>
                  </a:lnTo>
                  <a:lnTo>
                    <a:pt x="3325852" y="334741"/>
                  </a:lnTo>
                  <a:lnTo>
                    <a:pt x="3366780" y="340863"/>
                  </a:lnTo>
                  <a:lnTo>
                    <a:pt x="3407493" y="347010"/>
                  </a:lnTo>
                  <a:lnTo>
                    <a:pt x="3448061" y="353173"/>
                  </a:lnTo>
                  <a:lnTo>
                    <a:pt x="3488533" y="359348"/>
                  </a:lnTo>
                  <a:lnTo>
                    <a:pt x="3529975" y="365530"/>
                  </a:lnTo>
                  <a:lnTo>
                    <a:pt x="3572062" y="371718"/>
                  </a:lnTo>
                  <a:lnTo>
                    <a:pt x="3614580" y="377908"/>
                  </a:lnTo>
                  <a:lnTo>
                    <a:pt x="3655319" y="384101"/>
                  </a:lnTo>
                  <a:lnTo>
                    <a:pt x="3694872" y="390294"/>
                  </a:lnTo>
                  <a:lnTo>
                    <a:pt x="3733635" y="396490"/>
                  </a:lnTo>
                  <a:lnTo>
                    <a:pt x="3772904" y="402686"/>
                  </a:lnTo>
                  <a:lnTo>
                    <a:pt x="3812510" y="408882"/>
                  </a:lnTo>
                  <a:lnTo>
                    <a:pt x="3852341" y="415078"/>
                  </a:lnTo>
                  <a:lnTo>
                    <a:pt x="3891289" y="421274"/>
                  </a:lnTo>
                  <a:lnTo>
                    <a:pt x="3929648" y="427471"/>
                  </a:lnTo>
                  <a:lnTo>
                    <a:pt x="3967615" y="433668"/>
                  </a:lnTo>
                  <a:lnTo>
                    <a:pt x="4005321" y="438832"/>
                  </a:lnTo>
                  <a:lnTo>
                    <a:pt x="4042852" y="443307"/>
                  </a:lnTo>
                  <a:lnTo>
                    <a:pt x="4080267" y="447324"/>
                  </a:lnTo>
                  <a:lnTo>
                    <a:pt x="4116571" y="451034"/>
                  </a:lnTo>
                  <a:lnTo>
                    <a:pt x="4152135" y="454541"/>
                  </a:lnTo>
                  <a:lnTo>
                    <a:pt x="4187205" y="457912"/>
                  </a:lnTo>
                  <a:lnTo>
                    <a:pt x="4221947" y="461192"/>
                  </a:lnTo>
                  <a:lnTo>
                    <a:pt x="4256469" y="464411"/>
                  </a:lnTo>
                  <a:lnTo>
                    <a:pt x="4290845" y="467590"/>
                  </a:lnTo>
                  <a:lnTo>
                    <a:pt x="4324091" y="469709"/>
                  </a:lnTo>
                  <a:lnTo>
                    <a:pt x="4356583" y="471123"/>
                  </a:lnTo>
                  <a:lnTo>
                    <a:pt x="4419195" y="472692"/>
                  </a:lnTo>
                  <a:lnTo>
                    <a:pt x="4478007" y="473390"/>
                  </a:lnTo>
                  <a:lnTo>
                    <a:pt x="4535131" y="473700"/>
                  </a:lnTo>
                  <a:lnTo>
                    <a:pt x="4591505" y="474871"/>
                  </a:lnTo>
                  <a:lnTo>
                    <a:pt x="4647544" y="478834"/>
                  </a:lnTo>
                  <a:lnTo>
                    <a:pt x="4700682" y="481284"/>
                  </a:lnTo>
                  <a:lnTo>
                    <a:pt x="4750807" y="482373"/>
                  </a:lnTo>
                  <a:lnTo>
                    <a:pt x="4797185" y="482857"/>
                  </a:lnTo>
                  <a:lnTo>
                    <a:pt x="4841898" y="483072"/>
                  </a:lnTo>
                  <a:lnTo>
                    <a:pt x="4904962" y="483193"/>
                  </a:lnTo>
                  <a:lnTo>
                    <a:pt x="4962895" y="483229"/>
                  </a:lnTo>
                  <a:lnTo>
                    <a:pt x="5023186" y="478306"/>
                  </a:lnTo>
                  <a:lnTo>
                    <a:pt x="5066056" y="47394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6850796" y="5568014"/>
              <a:ext cx="318380" cy="492664"/>
            </a:xfrm>
            <a:custGeom>
              <a:avLst/>
              <a:gdLst/>
              <a:ahLst/>
              <a:cxnLst/>
              <a:rect l="0" t="0" r="0" b="0"/>
              <a:pathLst>
                <a:path w="318380" h="492664">
                  <a:moveTo>
                    <a:pt x="0" y="0"/>
                  </a:moveTo>
                  <a:lnTo>
                    <a:pt x="36073" y="16908"/>
                  </a:lnTo>
                  <a:lnTo>
                    <a:pt x="86806" y="57889"/>
                  </a:lnTo>
                  <a:lnTo>
                    <a:pt x="146251" y="115637"/>
                  </a:lnTo>
                  <a:lnTo>
                    <a:pt x="192291" y="163597"/>
                  </a:lnTo>
                  <a:lnTo>
                    <a:pt x="245660" y="225035"/>
                  </a:lnTo>
                  <a:lnTo>
                    <a:pt x="284356" y="278025"/>
                  </a:lnTo>
                  <a:lnTo>
                    <a:pt x="311223" y="333304"/>
                  </a:lnTo>
                  <a:lnTo>
                    <a:pt x="318379" y="352637"/>
                  </a:lnTo>
                  <a:lnTo>
                    <a:pt x="317602" y="362130"/>
                  </a:lnTo>
                  <a:lnTo>
                    <a:pt x="308476" y="380941"/>
                  </a:lnTo>
                  <a:lnTo>
                    <a:pt x="290852" y="404016"/>
                  </a:lnTo>
                  <a:lnTo>
                    <a:pt x="267613" y="419001"/>
                  </a:lnTo>
                  <a:lnTo>
                    <a:pt x="212722" y="436574"/>
                  </a:lnTo>
                  <a:lnTo>
                    <a:pt x="150652" y="452340"/>
                  </a:lnTo>
                  <a:lnTo>
                    <a:pt x="94865" y="467522"/>
                  </a:lnTo>
                  <a:lnTo>
                    <a:pt x="56339" y="478672"/>
                  </a:lnTo>
                  <a:lnTo>
                    <a:pt x="0" y="49266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717516" y="2491199"/>
            <a:ext cx="341709" cy="2909497"/>
            <a:chOff x="1717516" y="2491199"/>
            <a:chExt cx="341709" cy="2909497"/>
          </a:xfrm>
        </p:grpSpPr>
        <p:sp>
          <p:nvSpPr>
            <p:cNvPr id="6" name="Freeform 5"/>
            <p:cNvSpPr/>
            <p:nvPr/>
          </p:nvSpPr>
          <p:spPr>
            <a:xfrm>
              <a:off x="1933467" y="2649222"/>
              <a:ext cx="125758" cy="2751474"/>
            </a:xfrm>
            <a:custGeom>
              <a:avLst/>
              <a:gdLst/>
              <a:ahLst/>
              <a:cxnLst/>
              <a:rect l="0" t="0" r="0" b="0"/>
              <a:pathLst>
                <a:path w="125758" h="2751474">
                  <a:moveTo>
                    <a:pt x="0" y="0"/>
                  </a:moveTo>
                  <a:lnTo>
                    <a:pt x="1033" y="63421"/>
                  </a:lnTo>
                  <a:lnTo>
                    <a:pt x="7358" y="114587"/>
                  </a:lnTo>
                  <a:lnTo>
                    <a:pt x="13848" y="174117"/>
                  </a:lnTo>
                  <a:lnTo>
                    <a:pt x="22121" y="225107"/>
                  </a:lnTo>
                  <a:lnTo>
                    <a:pt x="31113" y="284397"/>
                  </a:lnTo>
                  <a:lnTo>
                    <a:pt x="40319" y="347754"/>
                  </a:lnTo>
                  <a:lnTo>
                    <a:pt x="46495" y="393486"/>
                  </a:lnTo>
                  <a:lnTo>
                    <a:pt x="53715" y="442387"/>
                  </a:lnTo>
                  <a:lnTo>
                    <a:pt x="63810" y="495106"/>
                  </a:lnTo>
                  <a:lnTo>
                    <a:pt x="72428" y="549522"/>
                  </a:lnTo>
                  <a:lnTo>
                    <a:pt x="79701" y="605725"/>
                  </a:lnTo>
                  <a:lnTo>
                    <a:pt x="86376" y="665131"/>
                  </a:lnTo>
                  <a:lnTo>
                    <a:pt x="90635" y="696466"/>
                  </a:lnTo>
                  <a:lnTo>
                    <a:pt x="95540" y="728716"/>
                  </a:lnTo>
                  <a:lnTo>
                    <a:pt x="100875" y="761578"/>
                  </a:lnTo>
                  <a:lnTo>
                    <a:pt x="105465" y="794847"/>
                  </a:lnTo>
                  <a:lnTo>
                    <a:pt x="109558" y="828387"/>
                  </a:lnTo>
                  <a:lnTo>
                    <a:pt x="113319" y="862109"/>
                  </a:lnTo>
                  <a:lnTo>
                    <a:pt x="115827" y="895951"/>
                  </a:lnTo>
                  <a:lnTo>
                    <a:pt x="117499" y="929873"/>
                  </a:lnTo>
                  <a:lnTo>
                    <a:pt x="118613" y="963850"/>
                  </a:lnTo>
                  <a:lnTo>
                    <a:pt x="120389" y="998895"/>
                  </a:lnTo>
                  <a:lnTo>
                    <a:pt x="122606" y="1034652"/>
                  </a:lnTo>
                  <a:lnTo>
                    <a:pt x="125116" y="1070884"/>
                  </a:lnTo>
                  <a:lnTo>
                    <a:pt x="125757" y="1107433"/>
                  </a:lnTo>
                  <a:lnTo>
                    <a:pt x="125152" y="1144193"/>
                  </a:lnTo>
                  <a:lnTo>
                    <a:pt x="123715" y="1181094"/>
                  </a:lnTo>
                  <a:lnTo>
                    <a:pt x="122757" y="1218088"/>
                  </a:lnTo>
                  <a:lnTo>
                    <a:pt x="122119" y="1255145"/>
                  </a:lnTo>
                  <a:lnTo>
                    <a:pt x="121693" y="1292244"/>
                  </a:lnTo>
                  <a:lnTo>
                    <a:pt x="120377" y="1329370"/>
                  </a:lnTo>
                  <a:lnTo>
                    <a:pt x="118466" y="1366515"/>
                  </a:lnTo>
                  <a:lnTo>
                    <a:pt x="116160" y="1403672"/>
                  </a:lnTo>
                  <a:lnTo>
                    <a:pt x="113589" y="1441871"/>
                  </a:lnTo>
                  <a:lnTo>
                    <a:pt x="110843" y="1480764"/>
                  </a:lnTo>
                  <a:lnTo>
                    <a:pt x="107979" y="1520119"/>
                  </a:lnTo>
                  <a:lnTo>
                    <a:pt x="106070" y="1558749"/>
                  </a:lnTo>
                  <a:lnTo>
                    <a:pt x="104797" y="1596898"/>
                  </a:lnTo>
                  <a:lnTo>
                    <a:pt x="103948" y="1634723"/>
                  </a:lnTo>
                  <a:lnTo>
                    <a:pt x="102350" y="1672335"/>
                  </a:lnTo>
                  <a:lnTo>
                    <a:pt x="100251" y="1709803"/>
                  </a:lnTo>
                  <a:lnTo>
                    <a:pt x="97819" y="1747176"/>
                  </a:lnTo>
                  <a:lnTo>
                    <a:pt x="95165" y="1783452"/>
                  </a:lnTo>
                  <a:lnTo>
                    <a:pt x="92363" y="1818998"/>
                  </a:lnTo>
                  <a:lnTo>
                    <a:pt x="89462" y="1854056"/>
                  </a:lnTo>
                  <a:lnTo>
                    <a:pt x="87528" y="1888789"/>
                  </a:lnTo>
                  <a:lnTo>
                    <a:pt x="86239" y="1923306"/>
                  </a:lnTo>
                  <a:lnTo>
                    <a:pt x="85379" y="1957678"/>
                  </a:lnTo>
                  <a:lnTo>
                    <a:pt x="84806" y="1991954"/>
                  </a:lnTo>
                  <a:lnTo>
                    <a:pt x="84424" y="2026166"/>
                  </a:lnTo>
                  <a:lnTo>
                    <a:pt x="84169" y="2060335"/>
                  </a:lnTo>
                  <a:lnTo>
                    <a:pt x="82967" y="2093443"/>
                  </a:lnTo>
                  <a:lnTo>
                    <a:pt x="81132" y="2125843"/>
                  </a:lnTo>
                  <a:lnTo>
                    <a:pt x="78876" y="2157772"/>
                  </a:lnTo>
                  <a:lnTo>
                    <a:pt x="76370" y="2220790"/>
                  </a:lnTo>
                  <a:lnTo>
                    <a:pt x="76288" y="2282193"/>
                  </a:lnTo>
                  <a:lnTo>
                    <a:pt x="79695" y="2340469"/>
                  </a:lnTo>
                  <a:lnTo>
                    <a:pt x="84652" y="2400108"/>
                  </a:lnTo>
                  <a:lnTo>
                    <a:pt x="89265" y="2460010"/>
                  </a:lnTo>
                  <a:lnTo>
                    <a:pt x="91315" y="2517618"/>
                  </a:lnTo>
                  <a:lnTo>
                    <a:pt x="92227" y="2571452"/>
                  </a:lnTo>
                  <a:lnTo>
                    <a:pt x="92632" y="2621888"/>
                  </a:lnTo>
                  <a:lnTo>
                    <a:pt x="92812" y="2668403"/>
                  </a:lnTo>
                  <a:lnTo>
                    <a:pt x="92927" y="2730780"/>
                  </a:lnTo>
                  <a:lnTo>
                    <a:pt x="92956" y="27514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17516" y="2491199"/>
              <a:ext cx="308908" cy="455638"/>
            </a:xfrm>
            <a:custGeom>
              <a:avLst/>
              <a:gdLst/>
              <a:ahLst/>
              <a:cxnLst/>
              <a:rect l="0" t="0" r="0" b="0"/>
              <a:pathLst>
                <a:path w="308908" h="455638">
                  <a:moveTo>
                    <a:pt x="308907" y="0"/>
                  </a:moveTo>
                  <a:lnTo>
                    <a:pt x="286099" y="53618"/>
                  </a:lnTo>
                  <a:lnTo>
                    <a:pt x="258689" y="114831"/>
                  </a:lnTo>
                  <a:lnTo>
                    <a:pt x="227262" y="176651"/>
                  </a:lnTo>
                  <a:lnTo>
                    <a:pt x="201745" y="225857"/>
                  </a:lnTo>
                  <a:lnTo>
                    <a:pt x="170773" y="276930"/>
                  </a:lnTo>
                  <a:lnTo>
                    <a:pt x="132548" y="335518"/>
                  </a:lnTo>
                  <a:lnTo>
                    <a:pt x="95160" y="386875"/>
                  </a:lnTo>
                  <a:lnTo>
                    <a:pt x="48639" y="439356"/>
                  </a:lnTo>
                  <a:lnTo>
                    <a:pt x="20747" y="455637"/>
                  </a:lnTo>
                  <a:lnTo>
                    <a:pt x="13517" y="455585"/>
                  </a:lnTo>
                  <a:lnTo>
                    <a:pt x="7664" y="452451"/>
                  </a:lnTo>
                  <a:lnTo>
                    <a:pt x="2729" y="447264"/>
                  </a:lnTo>
                  <a:lnTo>
                    <a:pt x="0" y="422220"/>
                  </a:lnTo>
                  <a:lnTo>
                    <a:pt x="7024" y="375736"/>
                  </a:lnTo>
                  <a:lnTo>
                    <a:pt x="27905" y="318083"/>
                  </a:lnTo>
                  <a:lnTo>
                    <a:pt x="52953" y="264386"/>
                  </a:lnTo>
                  <a:lnTo>
                    <a:pt x="95679" y="201536"/>
                  </a:lnTo>
                  <a:lnTo>
                    <a:pt x="134305" y="139450"/>
                  </a:lnTo>
                  <a:lnTo>
                    <a:pt x="160775" y="107764"/>
                  </a:lnTo>
                  <a:lnTo>
                    <a:pt x="222213" y="51190"/>
                  </a:lnTo>
                  <a:lnTo>
                    <a:pt x="242490" y="46162"/>
                  </a:lnTo>
                  <a:lnTo>
                    <a:pt x="252235" y="46267"/>
                  </a:lnTo>
                  <a:lnTo>
                    <a:pt x="259764" y="50468"/>
                  </a:lnTo>
                  <a:lnTo>
                    <a:pt x="270884" y="66153"/>
                  </a:lnTo>
                  <a:lnTo>
                    <a:pt x="293068" y="120937"/>
                  </a:lnTo>
                  <a:lnTo>
                    <a:pt x="301504" y="174689"/>
                  </a:lnTo>
                  <a:lnTo>
                    <a:pt x="308907" y="23238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9" name="Freeform 8"/>
          <p:cNvSpPr/>
          <p:nvPr/>
        </p:nvSpPr>
        <p:spPr>
          <a:xfrm>
            <a:off x="1961354" y="4935919"/>
            <a:ext cx="148729" cy="37183"/>
          </a:xfrm>
          <a:custGeom>
            <a:avLst/>
            <a:gdLst/>
            <a:ahLst/>
            <a:cxnLst/>
            <a:rect l="0" t="0" r="0" b="0"/>
            <a:pathLst>
              <a:path w="148729" h="37183">
                <a:moveTo>
                  <a:pt x="0" y="0"/>
                </a:moveTo>
                <a:lnTo>
                  <a:pt x="59756" y="4935"/>
                </a:lnTo>
                <a:lnTo>
                  <a:pt x="101201" y="16888"/>
                </a:lnTo>
                <a:lnTo>
                  <a:pt x="148728" y="37182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Freeform 9"/>
          <p:cNvSpPr/>
          <p:nvPr/>
        </p:nvSpPr>
        <p:spPr>
          <a:xfrm>
            <a:off x="2063605" y="2509789"/>
            <a:ext cx="6032791" cy="3755003"/>
          </a:xfrm>
          <a:custGeom>
            <a:avLst/>
            <a:gdLst/>
            <a:ahLst/>
            <a:cxnLst/>
            <a:rect l="0" t="0" r="0" b="0"/>
            <a:pathLst>
              <a:path w="6032791" h="3755003">
                <a:moveTo>
                  <a:pt x="0" y="2435426"/>
                </a:moveTo>
                <a:lnTo>
                  <a:pt x="49791" y="2494684"/>
                </a:lnTo>
                <a:lnTo>
                  <a:pt x="77161" y="2526315"/>
                </a:lnTo>
                <a:lnTo>
                  <a:pt x="139370" y="2577876"/>
                </a:lnTo>
                <a:lnTo>
                  <a:pt x="199987" y="2627530"/>
                </a:lnTo>
                <a:lnTo>
                  <a:pt x="259402" y="2669650"/>
                </a:lnTo>
                <a:lnTo>
                  <a:pt x="316748" y="2707176"/>
                </a:lnTo>
                <a:lnTo>
                  <a:pt x="378110" y="2745372"/>
                </a:lnTo>
                <a:lnTo>
                  <a:pt x="440000" y="2784142"/>
                </a:lnTo>
                <a:lnTo>
                  <a:pt x="499205" y="2823713"/>
                </a:lnTo>
                <a:lnTo>
                  <a:pt x="562092" y="2862833"/>
                </a:lnTo>
                <a:lnTo>
                  <a:pt x="616641" y="2902940"/>
                </a:lnTo>
                <a:lnTo>
                  <a:pt x="675887" y="2939619"/>
                </a:lnTo>
                <a:lnTo>
                  <a:pt x="737498" y="2976288"/>
                </a:lnTo>
                <a:lnTo>
                  <a:pt x="793940" y="3017552"/>
                </a:lnTo>
                <a:lnTo>
                  <a:pt x="849296" y="3055092"/>
                </a:lnTo>
                <a:lnTo>
                  <a:pt x="905033" y="3092306"/>
                </a:lnTo>
                <a:lnTo>
                  <a:pt x="962668" y="3129491"/>
                </a:lnTo>
                <a:lnTo>
                  <a:pt x="1022787" y="3167833"/>
                </a:lnTo>
                <a:lnTo>
                  <a:pt x="1084514" y="3206890"/>
                </a:lnTo>
                <a:lnTo>
                  <a:pt x="1141517" y="3240621"/>
                </a:lnTo>
                <a:lnTo>
                  <a:pt x="1195892" y="3278183"/>
                </a:lnTo>
                <a:lnTo>
                  <a:pt x="1255285" y="3309199"/>
                </a:lnTo>
                <a:lnTo>
                  <a:pt x="1310527" y="3346577"/>
                </a:lnTo>
                <a:lnTo>
                  <a:pt x="1369929" y="3380087"/>
                </a:lnTo>
                <a:lnTo>
                  <a:pt x="1428807" y="3411405"/>
                </a:lnTo>
                <a:lnTo>
                  <a:pt x="1489799" y="3448633"/>
                </a:lnTo>
                <a:lnTo>
                  <a:pt x="1543196" y="3473234"/>
                </a:lnTo>
                <a:lnTo>
                  <a:pt x="1597419" y="3496759"/>
                </a:lnTo>
                <a:lnTo>
                  <a:pt x="1659413" y="3529615"/>
                </a:lnTo>
                <a:lnTo>
                  <a:pt x="1717142" y="3560239"/>
                </a:lnTo>
                <a:lnTo>
                  <a:pt x="1775222" y="3590013"/>
                </a:lnTo>
                <a:lnTo>
                  <a:pt x="1838554" y="3622668"/>
                </a:lnTo>
                <a:lnTo>
                  <a:pt x="1896113" y="3650974"/>
                </a:lnTo>
                <a:lnTo>
                  <a:pt x="1952043" y="3671539"/>
                </a:lnTo>
                <a:lnTo>
                  <a:pt x="2007830" y="3690304"/>
                </a:lnTo>
                <a:lnTo>
                  <a:pt x="2069419" y="3710849"/>
                </a:lnTo>
                <a:lnTo>
                  <a:pt x="2129013" y="3730715"/>
                </a:lnTo>
                <a:lnTo>
                  <a:pt x="2180704" y="3743354"/>
                </a:lnTo>
                <a:lnTo>
                  <a:pt x="2233283" y="3745553"/>
                </a:lnTo>
                <a:lnTo>
                  <a:pt x="2289841" y="3747020"/>
                </a:lnTo>
                <a:lnTo>
                  <a:pt x="2341867" y="3753430"/>
                </a:lnTo>
                <a:lnTo>
                  <a:pt x="2396861" y="3755002"/>
                </a:lnTo>
                <a:lnTo>
                  <a:pt x="2457454" y="3748925"/>
                </a:lnTo>
                <a:lnTo>
                  <a:pt x="2504725" y="3746933"/>
                </a:lnTo>
                <a:lnTo>
                  <a:pt x="2555455" y="3745309"/>
                </a:lnTo>
                <a:lnTo>
                  <a:pt x="2618577" y="3733188"/>
                </a:lnTo>
                <a:lnTo>
                  <a:pt x="2677137" y="3721205"/>
                </a:lnTo>
                <a:lnTo>
                  <a:pt x="2736596" y="3705800"/>
                </a:lnTo>
                <a:lnTo>
                  <a:pt x="2790674" y="3682961"/>
                </a:lnTo>
                <a:lnTo>
                  <a:pt x="2849858" y="3658367"/>
                </a:lnTo>
                <a:lnTo>
                  <a:pt x="2904627" y="3628223"/>
                </a:lnTo>
                <a:lnTo>
                  <a:pt x="2965445" y="3597349"/>
                </a:lnTo>
                <a:lnTo>
                  <a:pt x="3027263" y="3565345"/>
                </a:lnTo>
                <a:lnTo>
                  <a:pt x="3089213" y="3522457"/>
                </a:lnTo>
                <a:lnTo>
                  <a:pt x="3151180" y="3483809"/>
                </a:lnTo>
                <a:lnTo>
                  <a:pt x="3213150" y="3439077"/>
                </a:lnTo>
                <a:lnTo>
                  <a:pt x="3275120" y="3387894"/>
                </a:lnTo>
                <a:lnTo>
                  <a:pt x="3332117" y="3340852"/>
                </a:lnTo>
                <a:lnTo>
                  <a:pt x="3390351" y="3297898"/>
                </a:lnTo>
                <a:lnTo>
                  <a:pt x="3441943" y="3249935"/>
                </a:lnTo>
                <a:lnTo>
                  <a:pt x="3498306" y="3194290"/>
                </a:lnTo>
                <a:lnTo>
                  <a:pt x="3553048" y="3142444"/>
                </a:lnTo>
                <a:lnTo>
                  <a:pt x="3613284" y="3087485"/>
                </a:lnTo>
                <a:lnTo>
                  <a:pt x="3674911" y="3026899"/>
                </a:lnTo>
                <a:lnTo>
                  <a:pt x="3736814" y="2965203"/>
                </a:lnTo>
                <a:lnTo>
                  <a:pt x="3798771" y="2903287"/>
                </a:lnTo>
                <a:lnTo>
                  <a:pt x="3860738" y="2841327"/>
                </a:lnTo>
                <a:lnTo>
                  <a:pt x="3907215" y="2793819"/>
                </a:lnTo>
                <a:lnTo>
                  <a:pt x="3953693" y="2741987"/>
                </a:lnTo>
                <a:lnTo>
                  <a:pt x="4000170" y="2692430"/>
                </a:lnTo>
                <a:lnTo>
                  <a:pt x="4045615" y="2638958"/>
                </a:lnTo>
                <a:lnTo>
                  <a:pt x="4087770" y="2584900"/>
                </a:lnTo>
                <a:lnTo>
                  <a:pt x="4137557" y="2534684"/>
                </a:lnTo>
                <a:lnTo>
                  <a:pt x="4185475" y="2479984"/>
                </a:lnTo>
                <a:lnTo>
                  <a:pt x="4232379" y="2420512"/>
                </a:lnTo>
                <a:lnTo>
                  <a:pt x="4278983" y="2367201"/>
                </a:lnTo>
                <a:lnTo>
                  <a:pt x="4325498" y="2308599"/>
                </a:lnTo>
                <a:lnTo>
                  <a:pt x="4371987" y="2255546"/>
                </a:lnTo>
                <a:lnTo>
                  <a:pt x="4418467" y="2195988"/>
                </a:lnTo>
                <a:lnTo>
                  <a:pt x="4464946" y="2139668"/>
                </a:lnTo>
                <a:lnTo>
                  <a:pt x="4511423" y="2087749"/>
                </a:lnTo>
                <a:lnTo>
                  <a:pt x="4557901" y="2029560"/>
                </a:lnTo>
                <a:lnTo>
                  <a:pt x="4604379" y="1977662"/>
                </a:lnTo>
                <a:lnTo>
                  <a:pt x="4650856" y="1923496"/>
                </a:lnTo>
                <a:lnTo>
                  <a:pt x="4696301" y="1868199"/>
                </a:lnTo>
                <a:lnTo>
                  <a:pt x="4737423" y="1812567"/>
                </a:lnTo>
                <a:lnTo>
                  <a:pt x="4781855" y="1756835"/>
                </a:lnTo>
                <a:lnTo>
                  <a:pt x="4826694" y="1701075"/>
                </a:lnTo>
                <a:lnTo>
                  <a:pt x="4867636" y="1645305"/>
                </a:lnTo>
                <a:lnTo>
                  <a:pt x="4910982" y="1589533"/>
                </a:lnTo>
                <a:lnTo>
                  <a:pt x="4951482" y="1533760"/>
                </a:lnTo>
                <a:lnTo>
                  <a:pt x="4994697" y="1479020"/>
                </a:lnTo>
                <a:lnTo>
                  <a:pt x="5035159" y="1428602"/>
                </a:lnTo>
                <a:lnTo>
                  <a:pt x="5079394" y="1374875"/>
                </a:lnTo>
                <a:lnTo>
                  <a:pt x="5124175" y="1320742"/>
                </a:lnTo>
                <a:lnTo>
                  <a:pt x="5165100" y="1270504"/>
                </a:lnTo>
                <a:lnTo>
                  <a:pt x="5208441" y="1216829"/>
                </a:lnTo>
                <a:lnTo>
                  <a:pt x="5247907" y="1162711"/>
                </a:lnTo>
                <a:lnTo>
                  <a:pt x="5286798" y="1113510"/>
                </a:lnTo>
                <a:lnTo>
                  <a:pt x="5329536" y="1065193"/>
                </a:lnTo>
                <a:lnTo>
                  <a:pt x="5368824" y="1012088"/>
                </a:lnTo>
                <a:lnTo>
                  <a:pt x="5406629" y="958138"/>
                </a:lnTo>
                <a:lnTo>
                  <a:pt x="5445029" y="907955"/>
                </a:lnTo>
                <a:lnTo>
                  <a:pt x="5487622" y="854297"/>
                </a:lnTo>
                <a:lnTo>
                  <a:pt x="5526866" y="800184"/>
                </a:lnTo>
                <a:lnTo>
                  <a:pt x="5564659" y="749952"/>
                </a:lnTo>
                <a:lnTo>
                  <a:pt x="5602022" y="697313"/>
                </a:lnTo>
                <a:lnTo>
                  <a:pt x="5638225" y="647517"/>
                </a:lnTo>
                <a:lnTo>
                  <a:pt x="5669035" y="595008"/>
                </a:lnTo>
                <a:lnTo>
                  <a:pt x="5697787" y="546283"/>
                </a:lnTo>
                <a:lnTo>
                  <a:pt x="5726963" y="498107"/>
                </a:lnTo>
                <a:lnTo>
                  <a:pt x="5760281" y="446077"/>
                </a:lnTo>
                <a:lnTo>
                  <a:pt x="5789202" y="397495"/>
                </a:lnTo>
                <a:lnTo>
                  <a:pt x="5820759" y="334814"/>
                </a:lnTo>
                <a:lnTo>
                  <a:pt x="5856524" y="277638"/>
                </a:lnTo>
                <a:lnTo>
                  <a:pt x="5887038" y="220173"/>
                </a:lnTo>
                <a:lnTo>
                  <a:pt x="5925997" y="160292"/>
                </a:lnTo>
                <a:lnTo>
                  <a:pt x="5958235" y="104488"/>
                </a:lnTo>
                <a:lnTo>
                  <a:pt x="6001793" y="45317"/>
                </a:lnTo>
                <a:lnTo>
                  <a:pt x="6032790" y="0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Freeform 10"/>
          <p:cNvSpPr/>
          <p:nvPr/>
        </p:nvSpPr>
        <p:spPr>
          <a:xfrm>
            <a:off x="6042086" y="4080732"/>
            <a:ext cx="1812626" cy="1096872"/>
          </a:xfrm>
          <a:custGeom>
            <a:avLst/>
            <a:gdLst/>
            <a:ahLst/>
            <a:cxnLst/>
            <a:rect l="0" t="0" r="0" b="0"/>
            <a:pathLst>
              <a:path w="1812626" h="1096872">
                <a:moveTo>
                  <a:pt x="0" y="1096871"/>
                </a:moveTo>
                <a:lnTo>
                  <a:pt x="54987" y="1065160"/>
                </a:lnTo>
                <a:lnTo>
                  <a:pt x="105462" y="1038200"/>
                </a:lnTo>
                <a:lnTo>
                  <a:pt x="152434" y="1015107"/>
                </a:lnTo>
                <a:lnTo>
                  <a:pt x="205599" y="992428"/>
                </a:lnTo>
                <a:lnTo>
                  <a:pt x="260600" y="963330"/>
                </a:lnTo>
                <a:lnTo>
                  <a:pt x="318898" y="931297"/>
                </a:lnTo>
                <a:lnTo>
                  <a:pt x="381961" y="896674"/>
                </a:lnTo>
                <a:lnTo>
                  <a:pt x="424871" y="869495"/>
                </a:lnTo>
                <a:lnTo>
                  <a:pt x="468041" y="843643"/>
                </a:lnTo>
                <a:lnTo>
                  <a:pt x="514081" y="818383"/>
                </a:lnTo>
                <a:lnTo>
                  <a:pt x="561054" y="792352"/>
                </a:lnTo>
                <a:lnTo>
                  <a:pt x="606029" y="763569"/>
                </a:lnTo>
                <a:lnTo>
                  <a:pt x="652872" y="733563"/>
                </a:lnTo>
                <a:lnTo>
                  <a:pt x="702266" y="703012"/>
                </a:lnTo>
                <a:lnTo>
                  <a:pt x="755205" y="672221"/>
                </a:lnTo>
                <a:lnTo>
                  <a:pt x="804209" y="638568"/>
                </a:lnTo>
                <a:lnTo>
                  <a:pt x="851121" y="603987"/>
                </a:lnTo>
                <a:lnTo>
                  <a:pt x="899514" y="571403"/>
                </a:lnTo>
                <a:lnTo>
                  <a:pt x="948563" y="536954"/>
                </a:lnTo>
                <a:lnTo>
                  <a:pt x="997906" y="500986"/>
                </a:lnTo>
                <a:lnTo>
                  <a:pt x="1047378" y="464344"/>
                </a:lnTo>
                <a:lnTo>
                  <a:pt x="1094154" y="430156"/>
                </a:lnTo>
                <a:lnTo>
                  <a:pt x="1139042" y="396714"/>
                </a:lnTo>
                <a:lnTo>
                  <a:pt x="1183092" y="361195"/>
                </a:lnTo>
                <a:lnTo>
                  <a:pt x="1229524" y="327506"/>
                </a:lnTo>
                <a:lnTo>
                  <a:pt x="1276670" y="294287"/>
                </a:lnTo>
                <a:lnTo>
                  <a:pt x="1321723" y="258865"/>
                </a:lnTo>
                <a:lnTo>
                  <a:pt x="1382800" y="213953"/>
                </a:lnTo>
                <a:lnTo>
                  <a:pt x="1445078" y="169546"/>
                </a:lnTo>
                <a:lnTo>
                  <a:pt x="1504386" y="133551"/>
                </a:lnTo>
                <a:lnTo>
                  <a:pt x="1566141" y="103262"/>
                </a:lnTo>
                <a:lnTo>
                  <a:pt x="1625293" y="74664"/>
                </a:lnTo>
                <a:lnTo>
                  <a:pt x="1677132" y="51501"/>
                </a:lnTo>
                <a:lnTo>
                  <a:pt x="1739882" y="26201"/>
                </a:lnTo>
                <a:lnTo>
                  <a:pt x="1787622" y="10187"/>
                </a:lnTo>
                <a:lnTo>
                  <a:pt x="1812625" y="0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4" name="Group 13"/>
          <p:cNvGrpSpPr/>
          <p:nvPr/>
        </p:nvGrpSpPr>
        <p:grpSpPr>
          <a:xfrm>
            <a:off x="5224080" y="6255883"/>
            <a:ext cx="1719672" cy="176616"/>
            <a:chOff x="5224080" y="6255883"/>
            <a:chExt cx="1719672" cy="176616"/>
          </a:xfrm>
        </p:grpSpPr>
        <p:sp>
          <p:nvSpPr>
            <p:cNvPr id="12" name="Freeform 11"/>
            <p:cNvSpPr/>
            <p:nvPr/>
          </p:nvSpPr>
          <p:spPr>
            <a:xfrm>
              <a:off x="5224080" y="6255883"/>
              <a:ext cx="1319965" cy="102251"/>
            </a:xfrm>
            <a:custGeom>
              <a:avLst/>
              <a:gdLst/>
              <a:ahLst/>
              <a:cxnLst/>
              <a:rect l="0" t="0" r="0" b="0"/>
              <a:pathLst>
                <a:path w="1319965" h="102251">
                  <a:moveTo>
                    <a:pt x="0" y="0"/>
                  </a:moveTo>
                  <a:lnTo>
                    <a:pt x="56000" y="15855"/>
                  </a:lnTo>
                  <a:lnTo>
                    <a:pt x="115698" y="34115"/>
                  </a:lnTo>
                  <a:lnTo>
                    <a:pt x="167058" y="42356"/>
                  </a:lnTo>
                  <a:lnTo>
                    <a:pt x="215900" y="45256"/>
                  </a:lnTo>
                  <a:lnTo>
                    <a:pt x="278669" y="46236"/>
                  </a:lnTo>
                  <a:lnTo>
                    <a:pt x="328039" y="49160"/>
                  </a:lnTo>
                  <a:lnTo>
                    <a:pt x="381915" y="53814"/>
                  </a:lnTo>
                  <a:lnTo>
                    <a:pt x="439880" y="55192"/>
                  </a:lnTo>
                  <a:lnTo>
                    <a:pt x="502844" y="58356"/>
                  </a:lnTo>
                  <a:lnTo>
                    <a:pt x="545731" y="62085"/>
                  </a:lnTo>
                  <a:lnTo>
                    <a:pt x="588892" y="63742"/>
                  </a:lnTo>
                  <a:lnTo>
                    <a:pt x="634928" y="67233"/>
                  </a:lnTo>
                  <a:lnTo>
                    <a:pt x="681897" y="71195"/>
                  </a:lnTo>
                  <a:lnTo>
                    <a:pt x="726872" y="72956"/>
                  </a:lnTo>
                  <a:lnTo>
                    <a:pt x="773715" y="76492"/>
                  </a:lnTo>
                  <a:lnTo>
                    <a:pt x="822076" y="80474"/>
                  </a:lnTo>
                  <a:lnTo>
                    <a:pt x="871112" y="82244"/>
                  </a:lnTo>
                  <a:lnTo>
                    <a:pt x="920448" y="85785"/>
                  </a:lnTo>
                  <a:lnTo>
                    <a:pt x="969918" y="89768"/>
                  </a:lnTo>
                  <a:lnTo>
                    <a:pt x="1019447" y="91539"/>
                  </a:lnTo>
                  <a:lnTo>
                    <a:pt x="1071756" y="92326"/>
                  </a:lnTo>
                  <a:lnTo>
                    <a:pt x="1124957" y="93708"/>
                  </a:lnTo>
                  <a:lnTo>
                    <a:pt x="1176144" y="97765"/>
                  </a:lnTo>
                  <a:lnTo>
                    <a:pt x="1220927" y="100257"/>
                  </a:lnTo>
                  <a:lnTo>
                    <a:pt x="1275472" y="101660"/>
                  </a:lnTo>
                  <a:lnTo>
                    <a:pt x="1319964" y="10225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850796" y="6404611"/>
              <a:ext cx="92956" cy="27888"/>
            </a:xfrm>
            <a:custGeom>
              <a:avLst/>
              <a:gdLst/>
              <a:ahLst/>
              <a:cxnLst/>
              <a:rect l="0" t="0" r="0" b="0"/>
              <a:pathLst>
                <a:path w="92956" h="27888">
                  <a:moveTo>
                    <a:pt x="0" y="0"/>
                  </a:moveTo>
                  <a:lnTo>
                    <a:pt x="61355" y="15855"/>
                  </a:lnTo>
                  <a:lnTo>
                    <a:pt x="92955" y="2788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5" name="Freeform 14"/>
          <p:cNvSpPr/>
          <p:nvPr/>
        </p:nvSpPr>
        <p:spPr>
          <a:xfrm>
            <a:off x="5800403" y="5000988"/>
            <a:ext cx="102251" cy="474072"/>
          </a:xfrm>
          <a:custGeom>
            <a:avLst/>
            <a:gdLst/>
            <a:ahLst/>
            <a:cxnLst/>
            <a:rect l="0" t="0" r="0" b="0"/>
            <a:pathLst>
              <a:path w="102251" h="474072">
                <a:moveTo>
                  <a:pt x="0" y="0"/>
                </a:moveTo>
                <a:lnTo>
                  <a:pt x="20941" y="51752"/>
                </a:lnTo>
                <a:lnTo>
                  <a:pt x="40323" y="112358"/>
                </a:lnTo>
                <a:lnTo>
                  <a:pt x="55169" y="166256"/>
                </a:lnTo>
                <a:lnTo>
                  <a:pt x="71185" y="229149"/>
                </a:lnTo>
                <a:lnTo>
                  <a:pt x="86747" y="286306"/>
                </a:lnTo>
                <a:lnTo>
                  <a:pt x="96050" y="335236"/>
                </a:lnTo>
                <a:lnTo>
                  <a:pt x="100413" y="385654"/>
                </a:lnTo>
                <a:lnTo>
                  <a:pt x="101887" y="444824"/>
                </a:lnTo>
                <a:lnTo>
                  <a:pt x="102250" y="474071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9" name="Group 18"/>
          <p:cNvGrpSpPr/>
          <p:nvPr/>
        </p:nvGrpSpPr>
        <p:grpSpPr>
          <a:xfrm>
            <a:off x="5378351" y="3932003"/>
            <a:ext cx="765987" cy="539141"/>
            <a:chOff x="5378351" y="3932003"/>
            <a:chExt cx="765987" cy="539141"/>
          </a:xfrm>
        </p:grpSpPr>
        <p:sp>
          <p:nvSpPr>
            <p:cNvPr id="16" name="Freeform 15"/>
            <p:cNvSpPr/>
            <p:nvPr/>
          </p:nvSpPr>
          <p:spPr>
            <a:xfrm>
              <a:off x="5378351" y="3932003"/>
              <a:ext cx="467132" cy="483368"/>
            </a:xfrm>
            <a:custGeom>
              <a:avLst/>
              <a:gdLst/>
              <a:ahLst/>
              <a:cxnLst/>
              <a:rect l="0" t="0" r="0" b="0"/>
              <a:pathLst>
                <a:path w="467132" h="483368">
                  <a:moveTo>
                    <a:pt x="217550" y="0"/>
                  </a:moveTo>
                  <a:lnTo>
                    <a:pt x="162729" y="20942"/>
                  </a:lnTo>
                  <a:lnTo>
                    <a:pt x="125816" y="41358"/>
                  </a:lnTo>
                  <a:lnTo>
                    <a:pt x="91080" y="71408"/>
                  </a:lnTo>
                  <a:lnTo>
                    <a:pt x="77023" y="94834"/>
                  </a:lnTo>
                  <a:lnTo>
                    <a:pt x="71252" y="131268"/>
                  </a:lnTo>
                  <a:lnTo>
                    <a:pt x="75410" y="151641"/>
                  </a:lnTo>
                  <a:lnTo>
                    <a:pt x="89365" y="174724"/>
                  </a:lnTo>
                  <a:lnTo>
                    <a:pt x="145499" y="234552"/>
                  </a:lnTo>
                  <a:lnTo>
                    <a:pt x="195830" y="297965"/>
                  </a:lnTo>
                  <a:lnTo>
                    <a:pt x="197906" y="306058"/>
                  </a:lnTo>
                  <a:lnTo>
                    <a:pt x="197224" y="313519"/>
                  </a:lnTo>
                  <a:lnTo>
                    <a:pt x="194704" y="320560"/>
                  </a:lnTo>
                  <a:lnTo>
                    <a:pt x="188892" y="326286"/>
                  </a:lnTo>
                  <a:lnTo>
                    <a:pt x="171418" y="335402"/>
                  </a:lnTo>
                  <a:lnTo>
                    <a:pt x="112728" y="347605"/>
                  </a:lnTo>
                  <a:lnTo>
                    <a:pt x="53089" y="342212"/>
                  </a:lnTo>
                  <a:lnTo>
                    <a:pt x="6154" y="331200"/>
                  </a:lnTo>
                  <a:lnTo>
                    <a:pt x="1222" y="327182"/>
                  </a:lnTo>
                  <a:lnTo>
                    <a:pt x="0" y="322438"/>
                  </a:lnTo>
                  <a:lnTo>
                    <a:pt x="1251" y="317210"/>
                  </a:lnTo>
                  <a:lnTo>
                    <a:pt x="7249" y="312691"/>
                  </a:lnTo>
                  <a:lnTo>
                    <a:pt x="27685" y="304916"/>
                  </a:lnTo>
                  <a:lnTo>
                    <a:pt x="48473" y="303526"/>
                  </a:lnTo>
                  <a:lnTo>
                    <a:pt x="103898" y="314782"/>
                  </a:lnTo>
                  <a:lnTo>
                    <a:pt x="160071" y="341485"/>
                  </a:lnTo>
                  <a:lnTo>
                    <a:pt x="217400" y="365137"/>
                  </a:lnTo>
                  <a:lnTo>
                    <a:pt x="250327" y="364906"/>
                  </a:lnTo>
                  <a:lnTo>
                    <a:pt x="303384" y="349973"/>
                  </a:lnTo>
                  <a:lnTo>
                    <a:pt x="333527" y="333674"/>
                  </a:lnTo>
                  <a:lnTo>
                    <a:pt x="347591" y="320784"/>
                  </a:lnTo>
                  <a:lnTo>
                    <a:pt x="357284" y="304726"/>
                  </a:lnTo>
                  <a:lnTo>
                    <a:pt x="358217" y="297138"/>
                  </a:lnTo>
                  <a:lnTo>
                    <a:pt x="353744" y="283200"/>
                  </a:lnTo>
                  <a:lnTo>
                    <a:pt x="339362" y="272874"/>
                  </a:lnTo>
                  <a:lnTo>
                    <a:pt x="329743" y="268674"/>
                  </a:lnTo>
                  <a:lnTo>
                    <a:pt x="310793" y="266762"/>
                  </a:lnTo>
                  <a:lnTo>
                    <a:pt x="292042" y="270388"/>
                  </a:lnTo>
                  <a:lnTo>
                    <a:pt x="264065" y="285076"/>
                  </a:lnTo>
                  <a:lnTo>
                    <a:pt x="238218" y="308592"/>
                  </a:lnTo>
                  <a:lnTo>
                    <a:pt x="227424" y="326162"/>
                  </a:lnTo>
                  <a:lnTo>
                    <a:pt x="224693" y="347052"/>
                  </a:lnTo>
                  <a:lnTo>
                    <a:pt x="225410" y="358407"/>
                  </a:lnTo>
                  <a:lnTo>
                    <a:pt x="230020" y="368043"/>
                  </a:lnTo>
                  <a:lnTo>
                    <a:pt x="246159" y="384257"/>
                  </a:lnTo>
                  <a:lnTo>
                    <a:pt x="283406" y="400064"/>
                  </a:lnTo>
                  <a:lnTo>
                    <a:pt x="322215" y="406355"/>
                  </a:lnTo>
                  <a:lnTo>
                    <a:pt x="369748" y="403284"/>
                  </a:lnTo>
                  <a:lnTo>
                    <a:pt x="423079" y="390898"/>
                  </a:lnTo>
                  <a:lnTo>
                    <a:pt x="458390" y="374145"/>
                  </a:lnTo>
                  <a:lnTo>
                    <a:pt x="463835" y="367174"/>
                  </a:lnTo>
                  <a:lnTo>
                    <a:pt x="466433" y="359427"/>
                  </a:lnTo>
                  <a:lnTo>
                    <a:pt x="467131" y="351165"/>
                  </a:lnTo>
                  <a:lnTo>
                    <a:pt x="462399" y="336476"/>
                  </a:lnTo>
                  <a:lnTo>
                    <a:pt x="458245" y="329666"/>
                  </a:lnTo>
                  <a:lnTo>
                    <a:pt x="451345" y="325127"/>
                  </a:lnTo>
                  <a:lnTo>
                    <a:pt x="432661" y="320083"/>
                  </a:lnTo>
                  <a:lnTo>
                    <a:pt x="398915" y="322178"/>
                  </a:lnTo>
                  <a:lnTo>
                    <a:pt x="380439" y="332200"/>
                  </a:lnTo>
                  <a:lnTo>
                    <a:pt x="366375" y="346982"/>
                  </a:lnTo>
                  <a:lnTo>
                    <a:pt x="356681" y="363880"/>
                  </a:lnTo>
                  <a:lnTo>
                    <a:pt x="354439" y="384473"/>
                  </a:lnTo>
                  <a:lnTo>
                    <a:pt x="357918" y="405331"/>
                  </a:lnTo>
                  <a:lnTo>
                    <a:pt x="372523" y="429720"/>
                  </a:lnTo>
                  <a:lnTo>
                    <a:pt x="397048" y="455078"/>
                  </a:lnTo>
                  <a:lnTo>
                    <a:pt x="440642" y="48336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854157" y="4295420"/>
              <a:ext cx="170397" cy="151755"/>
            </a:xfrm>
            <a:custGeom>
              <a:avLst/>
              <a:gdLst/>
              <a:ahLst/>
              <a:cxnLst/>
              <a:rect l="0" t="0" r="0" b="0"/>
              <a:pathLst>
                <a:path w="170397" h="151755">
                  <a:moveTo>
                    <a:pt x="141451" y="64177"/>
                  </a:moveTo>
                  <a:lnTo>
                    <a:pt x="156255" y="54308"/>
                  </a:lnTo>
                  <a:lnTo>
                    <a:pt x="166277" y="41200"/>
                  </a:lnTo>
                  <a:lnTo>
                    <a:pt x="170396" y="33367"/>
                  </a:lnTo>
                  <a:lnTo>
                    <a:pt x="170043" y="25046"/>
                  </a:lnTo>
                  <a:lnTo>
                    <a:pt x="161389" y="7538"/>
                  </a:lnTo>
                  <a:lnTo>
                    <a:pt x="153710" y="2662"/>
                  </a:lnTo>
                  <a:lnTo>
                    <a:pt x="134162" y="0"/>
                  </a:lnTo>
                  <a:lnTo>
                    <a:pt x="77238" y="7739"/>
                  </a:lnTo>
                  <a:lnTo>
                    <a:pt x="57483" y="17059"/>
                  </a:lnTo>
                  <a:lnTo>
                    <a:pt x="29813" y="43790"/>
                  </a:lnTo>
                  <a:lnTo>
                    <a:pt x="11861" y="72940"/>
                  </a:lnTo>
                  <a:lnTo>
                    <a:pt x="0" y="106136"/>
                  </a:lnTo>
                  <a:lnTo>
                    <a:pt x="1465" y="127238"/>
                  </a:lnTo>
                  <a:lnTo>
                    <a:pt x="4748" y="137203"/>
                  </a:lnTo>
                  <a:lnTo>
                    <a:pt x="11068" y="143846"/>
                  </a:lnTo>
                  <a:lnTo>
                    <a:pt x="29107" y="151228"/>
                  </a:lnTo>
                  <a:lnTo>
                    <a:pt x="48141" y="151754"/>
                  </a:lnTo>
                  <a:lnTo>
                    <a:pt x="65896" y="147512"/>
                  </a:lnTo>
                  <a:lnTo>
                    <a:pt x="88539" y="132478"/>
                  </a:lnTo>
                  <a:lnTo>
                    <a:pt x="148160" y="83229"/>
                  </a:lnTo>
                  <a:lnTo>
                    <a:pt x="169338" y="6417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060677" y="4155096"/>
              <a:ext cx="83661" cy="316048"/>
            </a:xfrm>
            <a:custGeom>
              <a:avLst/>
              <a:gdLst/>
              <a:ahLst/>
              <a:cxnLst/>
              <a:rect l="0" t="0" r="0" b="0"/>
              <a:pathLst>
                <a:path w="83661" h="316048">
                  <a:moveTo>
                    <a:pt x="83660" y="0"/>
                  </a:moveTo>
                  <a:lnTo>
                    <a:pt x="63462" y="22263"/>
                  </a:lnTo>
                  <a:lnTo>
                    <a:pt x="33262" y="75719"/>
                  </a:lnTo>
                  <a:lnTo>
                    <a:pt x="11887" y="124476"/>
                  </a:lnTo>
                  <a:lnTo>
                    <a:pt x="2348" y="183530"/>
                  </a:lnTo>
                  <a:lnTo>
                    <a:pt x="463" y="243891"/>
                  </a:lnTo>
                  <a:lnTo>
                    <a:pt x="91" y="291160"/>
                  </a:lnTo>
                  <a:lnTo>
                    <a:pt x="0" y="31604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105500" y="4368893"/>
            <a:ext cx="348517" cy="659982"/>
            <a:chOff x="2105500" y="4368893"/>
            <a:chExt cx="348517" cy="659982"/>
          </a:xfrm>
        </p:grpSpPr>
        <p:sp>
          <p:nvSpPr>
            <p:cNvPr id="20" name="Freeform 19"/>
            <p:cNvSpPr/>
            <p:nvPr/>
          </p:nvSpPr>
          <p:spPr>
            <a:xfrm>
              <a:off x="2128673" y="4368893"/>
              <a:ext cx="325344" cy="567027"/>
            </a:xfrm>
            <a:custGeom>
              <a:avLst/>
              <a:gdLst/>
              <a:ahLst/>
              <a:cxnLst/>
              <a:rect l="0" t="0" r="0" b="0"/>
              <a:pathLst>
                <a:path w="325344" h="567027">
                  <a:moveTo>
                    <a:pt x="325343" y="0"/>
                  </a:moveTo>
                  <a:lnTo>
                    <a:pt x="295679" y="60342"/>
                  </a:lnTo>
                  <a:lnTo>
                    <a:pt x="263547" y="115858"/>
                  </a:lnTo>
                  <a:lnTo>
                    <a:pt x="229657" y="176775"/>
                  </a:lnTo>
                  <a:lnTo>
                    <a:pt x="186584" y="239639"/>
                  </a:lnTo>
                  <a:lnTo>
                    <a:pt x="156015" y="298277"/>
                  </a:lnTo>
                  <a:lnTo>
                    <a:pt x="125380" y="354654"/>
                  </a:lnTo>
                  <a:lnTo>
                    <a:pt x="92016" y="411962"/>
                  </a:lnTo>
                  <a:lnTo>
                    <a:pt x="58342" y="464136"/>
                  </a:lnTo>
                  <a:lnTo>
                    <a:pt x="25127" y="520273"/>
                  </a:lnTo>
                  <a:lnTo>
                    <a:pt x="0" y="5670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105500" y="4694236"/>
              <a:ext cx="88243" cy="334639"/>
            </a:xfrm>
            <a:custGeom>
              <a:avLst/>
              <a:gdLst/>
              <a:ahLst/>
              <a:cxnLst/>
              <a:rect l="0" t="0" r="0" b="0"/>
              <a:pathLst>
                <a:path w="88243" h="334639">
                  <a:moveTo>
                    <a:pt x="78947" y="0"/>
                  </a:moveTo>
                  <a:lnTo>
                    <a:pt x="69077" y="9870"/>
                  </a:lnTo>
                  <a:lnTo>
                    <a:pt x="45884" y="60643"/>
                  </a:lnTo>
                  <a:lnTo>
                    <a:pt x="17790" y="123640"/>
                  </a:lnTo>
                  <a:lnTo>
                    <a:pt x="6158" y="186272"/>
                  </a:lnTo>
                  <a:lnTo>
                    <a:pt x="0" y="221478"/>
                  </a:lnTo>
                  <a:lnTo>
                    <a:pt x="4831" y="257616"/>
                  </a:lnTo>
                  <a:lnTo>
                    <a:pt x="13644" y="282159"/>
                  </a:lnTo>
                  <a:lnTo>
                    <a:pt x="29955" y="301330"/>
                  </a:lnTo>
                  <a:lnTo>
                    <a:pt x="88242" y="33463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370357" y="3876230"/>
            <a:ext cx="1027880" cy="958229"/>
            <a:chOff x="2370357" y="3876230"/>
            <a:chExt cx="1027880" cy="958229"/>
          </a:xfrm>
        </p:grpSpPr>
        <p:sp>
          <p:nvSpPr>
            <p:cNvPr id="23" name="Freeform 22"/>
            <p:cNvSpPr/>
            <p:nvPr/>
          </p:nvSpPr>
          <p:spPr>
            <a:xfrm>
              <a:off x="2370357" y="3941299"/>
              <a:ext cx="18592" cy="37183"/>
            </a:xfrm>
            <a:custGeom>
              <a:avLst/>
              <a:gdLst/>
              <a:ahLst/>
              <a:cxnLst/>
              <a:rect l="0" t="0" r="0" b="0"/>
              <a:pathLst>
                <a:path w="18592" h="37183">
                  <a:moveTo>
                    <a:pt x="0" y="37182"/>
                  </a:moveTo>
                  <a:lnTo>
                    <a:pt x="10111" y="12356"/>
                  </a:lnTo>
                  <a:lnTo>
                    <a:pt x="1859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2416834" y="3932003"/>
              <a:ext cx="92956" cy="334640"/>
            </a:xfrm>
            <a:custGeom>
              <a:avLst/>
              <a:gdLst/>
              <a:ahLst/>
              <a:cxnLst/>
              <a:rect l="0" t="0" r="0" b="0"/>
              <a:pathLst>
                <a:path w="92956" h="334640">
                  <a:moveTo>
                    <a:pt x="92955" y="0"/>
                  </a:moveTo>
                  <a:lnTo>
                    <a:pt x="77100" y="56020"/>
                  </a:lnTo>
                  <a:lnTo>
                    <a:pt x="67752" y="115574"/>
                  </a:lnTo>
                  <a:lnTo>
                    <a:pt x="65864" y="168513"/>
                  </a:lnTo>
                  <a:lnTo>
                    <a:pt x="65304" y="217938"/>
                  </a:lnTo>
                  <a:lnTo>
                    <a:pt x="65115" y="271651"/>
                  </a:lnTo>
                  <a:lnTo>
                    <a:pt x="60148" y="304615"/>
                  </a:lnTo>
                  <a:lnTo>
                    <a:pt x="55591" y="312557"/>
                  </a:lnTo>
                  <a:lnTo>
                    <a:pt x="42266" y="324136"/>
                  </a:lnTo>
                  <a:lnTo>
                    <a:pt x="26015" y="329971"/>
                  </a:lnTo>
                  <a:lnTo>
                    <a:pt x="0" y="33463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2562101" y="4117914"/>
              <a:ext cx="105713" cy="139434"/>
            </a:xfrm>
            <a:custGeom>
              <a:avLst/>
              <a:gdLst/>
              <a:ahLst/>
              <a:cxnLst/>
              <a:rect l="0" t="0" r="0" b="0"/>
              <a:pathLst>
                <a:path w="105713" h="139434">
                  <a:moveTo>
                    <a:pt x="12757" y="0"/>
                  </a:moveTo>
                  <a:lnTo>
                    <a:pt x="11724" y="62388"/>
                  </a:lnTo>
                  <a:lnTo>
                    <a:pt x="0" y="120797"/>
                  </a:lnTo>
                  <a:lnTo>
                    <a:pt x="2187" y="120812"/>
                  </a:lnTo>
                  <a:lnTo>
                    <a:pt x="25473" y="103507"/>
                  </a:lnTo>
                  <a:lnTo>
                    <a:pt x="55887" y="96081"/>
                  </a:lnTo>
                  <a:lnTo>
                    <a:pt x="86130" y="98816"/>
                  </a:lnTo>
                  <a:lnTo>
                    <a:pt x="92657" y="104092"/>
                  </a:lnTo>
                  <a:lnTo>
                    <a:pt x="105712" y="13943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732882" y="4182983"/>
              <a:ext cx="18592" cy="92956"/>
            </a:xfrm>
            <a:custGeom>
              <a:avLst/>
              <a:gdLst/>
              <a:ahLst/>
              <a:cxnLst/>
              <a:rect l="0" t="0" r="0" b="0"/>
              <a:pathLst>
                <a:path w="18592" h="92956">
                  <a:moveTo>
                    <a:pt x="18591" y="0"/>
                  </a:moveTo>
                  <a:lnTo>
                    <a:pt x="11233" y="33088"/>
                  </a:lnTo>
                  <a:lnTo>
                    <a:pt x="3162" y="85377"/>
                  </a:lnTo>
                  <a:lnTo>
                    <a:pt x="0" y="9295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2779359" y="4220164"/>
              <a:ext cx="49827" cy="74366"/>
            </a:xfrm>
            <a:custGeom>
              <a:avLst/>
              <a:gdLst/>
              <a:ahLst/>
              <a:cxnLst/>
              <a:rect l="0" t="0" r="0" b="0"/>
              <a:pathLst>
                <a:path w="49827" h="74366">
                  <a:moveTo>
                    <a:pt x="0" y="0"/>
                  </a:moveTo>
                  <a:lnTo>
                    <a:pt x="19739" y="4935"/>
                  </a:lnTo>
                  <a:lnTo>
                    <a:pt x="26586" y="9488"/>
                  </a:lnTo>
                  <a:lnTo>
                    <a:pt x="36949" y="22808"/>
                  </a:lnTo>
                  <a:lnTo>
                    <a:pt x="48589" y="47727"/>
                  </a:lnTo>
                  <a:lnTo>
                    <a:pt x="49826" y="60116"/>
                  </a:lnTo>
                  <a:lnTo>
                    <a:pt x="46478" y="7436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2878156" y="4164392"/>
              <a:ext cx="82911" cy="129133"/>
            </a:xfrm>
            <a:custGeom>
              <a:avLst/>
              <a:gdLst/>
              <a:ahLst/>
              <a:cxnLst/>
              <a:rect l="0" t="0" r="0" b="0"/>
              <a:pathLst>
                <a:path w="82911" h="129133">
                  <a:moveTo>
                    <a:pt x="22045" y="55772"/>
                  </a:moveTo>
                  <a:lnTo>
                    <a:pt x="1104" y="94587"/>
                  </a:lnTo>
                  <a:lnTo>
                    <a:pt x="0" y="112271"/>
                  </a:lnTo>
                  <a:lnTo>
                    <a:pt x="1151" y="121325"/>
                  </a:lnTo>
                  <a:lnTo>
                    <a:pt x="6050" y="126327"/>
                  </a:lnTo>
                  <a:lnTo>
                    <a:pt x="13447" y="128630"/>
                  </a:lnTo>
                  <a:lnTo>
                    <a:pt x="22510" y="129132"/>
                  </a:lnTo>
                  <a:lnTo>
                    <a:pt x="40843" y="121428"/>
                  </a:lnTo>
                  <a:lnTo>
                    <a:pt x="65830" y="99670"/>
                  </a:lnTo>
                  <a:lnTo>
                    <a:pt x="72924" y="91234"/>
                  </a:lnTo>
                  <a:lnTo>
                    <a:pt x="80808" y="68090"/>
                  </a:lnTo>
                  <a:lnTo>
                    <a:pt x="82910" y="54689"/>
                  </a:lnTo>
                  <a:lnTo>
                    <a:pt x="81213" y="43689"/>
                  </a:lnTo>
                  <a:lnTo>
                    <a:pt x="71064" y="25958"/>
                  </a:lnTo>
                  <a:lnTo>
                    <a:pt x="56225" y="13947"/>
                  </a:lnTo>
                  <a:lnTo>
                    <a:pt x="2204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3039634" y="4192278"/>
              <a:ext cx="139434" cy="128503"/>
            </a:xfrm>
            <a:custGeom>
              <a:avLst/>
              <a:gdLst/>
              <a:ahLst/>
              <a:cxnLst/>
              <a:rect l="0" t="0" r="0" b="0"/>
              <a:pathLst>
                <a:path w="139434" h="128503">
                  <a:moveTo>
                    <a:pt x="0" y="0"/>
                  </a:moveTo>
                  <a:lnTo>
                    <a:pt x="8434" y="63421"/>
                  </a:lnTo>
                  <a:lnTo>
                    <a:pt x="14117" y="119196"/>
                  </a:lnTo>
                  <a:lnTo>
                    <a:pt x="18707" y="124909"/>
                  </a:lnTo>
                  <a:lnTo>
                    <a:pt x="24865" y="127685"/>
                  </a:lnTo>
                  <a:lnTo>
                    <a:pt x="32069" y="128502"/>
                  </a:lnTo>
                  <a:lnTo>
                    <a:pt x="38938" y="125949"/>
                  </a:lnTo>
                  <a:lnTo>
                    <a:pt x="97808" y="69477"/>
                  </a:lnTo>
                  <a:lnTo>
                    <a:pt x="139433" y="2788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197658" y="4331711"/>
              <a:ext cx="9296" cy="1"/>
            </a:xfrm>
            <a:custGeom>
              <a:avLst/>
              <a:gdLst/>
              <a:ahLst/>
              <a:cxnLst/>
              <a:rect l="0" t="0" r="0" b="0"/>
              <a:pathLst>
                <a:path w="9296" h="1">
                  <a:moveTo>
                    <a:pt x="0" y="0"/>
                  </a:moveTo>
                  <a:lnTo>
                    <a:pt x="9295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370357" y="3876230"/>
              <a:ext cx="158025" cy="55774"/>
            </a:xfrm>
            <a:custGeom>
              <a:avLst/>
              <a:gdLst/>
              <a:ahLst/>
              <a:cxnLst/>
              <a:rect l="0" t="0" r="0" b="0"/>
              <a:pathLst>
                <a:path w="158025" h="55774">
                  <a:moveTo>
                    <a:pt x="0" y="0"/>
                  </a:moveTo>
                  <a:lnTo>
                    <a:pt x="33089" y="7358"/>
                  </a:lnTo>
                  <a:lnTo>
                    <a:pt x="95350" y="16483"/>
                  </a:lnTo>
                  <a:lnTo>
                    <a:pt x="117774" y="19720"/>
                  </a:lnTo>
                  <a:lnTo>
                    <a:pt x="138070" y="28044"/>
                  </a:lnTo>
                  <a:lnTo>
                    <a:pt x="144721" y="33156"/>
                  </a:lnTo>
                  <a:lnTo>
                    <a:pt x="158024" y="557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2518025" y="4331711"/>
              <a:ext cx="233449" cy="208387"/>
            </a:xfrm>
            <a:custGeom>
              <a:avLst/>
              <a:gdLst/>
              <a:ahLst/>
              <a:cxnLst/>
              <a:rect l="0" t="0" r="0" b="0"/>
              <a:pathLst>
                <a:path w="233449" h="208387">
                  <a:moveTo>
                    <a:pt x="75424" y="74364"/>
                  </a:moveTo>
                  <a:lnTo>
                    <a:pt x="46480" y="133616"/>
                  </a:lnTo>
                  <a:lnTo>
                    <a:pt x="16413" y="190500"/>
                  </a:lnTo>
                  <a:lnTo>
                    <a:pt x="4097" y="207229"/>
                  </a:lnTo>
                  <a:lnTo>
                    <a:pt x="1019" y="208386"/>
                  </a:lnTo>
                  <a:lnTo>
                    <a:pt x="0" y="205025"/>
                  </a:lnTo>
                  <a:lnTo>
                    <a:pt x="2654" y="189242"/>
                  </a:lnTo>
                  <a:lnTo>
                    <a:pt x="26874" y="132208"/>
                  </a:lnTo>
                  <a:lnTo>
                    <a:pt x="60853" y="71578"/>
                  </a:lnTo>
                  <a:lnTo>
                    <a:pt x="91038" y="27519"/>
                  </a:lnTo>
                  <a:lnTo>
                    <a:pt x="96162" y="24543"/>
                  </a:lnTo>
                  <a:lnTo>
                    <a:pt x="100611" y="25658"/>
                  </a:lnTo>
                  <a:lnTo>
                    <a:pt x="104609" y="29499"/>
                  </a:lnTo>
                  <a:lnTo>
                    <a:pt x="106242" y="35158"/>
                  </a:lnTo>
                  <a:lnTo>
                    <a:pt x="103704" y="91719"/>
                  </a:lnTo>
                  <a:lnTo>
                    <a:pt x="108297" y="147137"/>
                  </a:lnTo>
                  <a:lnTo>
                    <a:pt x="121199" y="171209"/>
                  </a:lnTo>
                  <a:lnTo>
                    <a:pt x="127630" y="174043"/>
                  </a:lnTo>
                  <a:lnTo>
                    <a:pt x="135016" y="173867"/>
                  </a:lnTo>
                  <a:lnTo>
                    <a:pt x="143039" y="171685"/>
                  </a:lnTo>
                  <a:lnTo>
                    <a:pt x="157461" y="160997"/>
                  </a:lnTo>
                  <a:lnTo>
                    <a:pt x="189855" y="124332"/>
                  </a:lnTo>
                  <a:lnTo>
                    <a:pt x="216091" y="62225"/>
                  </a:lnTo>
                  <a:lnTo>
                    <a:pt x="23344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2734051" y="4424666"/>
              <a:ext cx="94393" cy="120448"/>
            </a:xfrm>
            <a:custGeom>
              <a:avLst/>
              <a:gdLst/>
              <a:ahLst/>
              <a:cxnLst/>
              <a:rect l="0" t="0" r="0" b="0"/>
              <a:pathLst>
                <a:path w="94393" h="120448">
                  <a:moveTo>
                    <a:pt x="36013" y="74364"/>
                  </a:moveTo>
                  <a:lnTo>
                    <a:pt x="14782" y="82818"/>
                  </a:lnTo>
                  <a:lnTo>
                    <a:pt x="2133" y="92237"/>
                  </a:lnTo>
                  <a:lnTo>
                    <a:pt x="0" y="98673"/>
                  </a:lnTo>
                  <a:lnTo>
                    <a:pt x="3137" y="114088"/>
                  </a:lnTo>
                  <a:lnTo>
                    <a:pt x="7899" y="118405"/>
                  </a:lnTo>
                  <a:lnTo>
                    <a:pt x="14172" y="120250"/>
                  </a:lnTo>
                  <a:lnTo>
                    <a:pt x="21452" y="120447"/>
                  </a:lnTo>
                  <a:lnTo>
                    <a:pt x="51437" y="110856"/>
                  </a:lnTo>
                  <a:lnTo>
                    <a:pt x="69033" y="97813"/>
                  </a:lnTo>
                  <a:lnTo>
                    <a:pt x="82707" y="81687"/>
                  </a:lnTo>
                  <a:lnTo>
                    <a:pt x="92226" y="64192"/>
                  </a:lnTo>
                  <a:lnTo>
                    <a:pt x="94392" y="46088"/>
                  </a:lnTo>
                  <a:lnTo>
                    <a:pt x="93523" y="36922"/>
                  </a:lnTo>
                  <a:lnTo>
                    <a:pt x="84295" y="21230"/>
                  </a:lnTo>
                  <a:lnTo>
                    <a:pt x="70899" y="9435"/>
                  </a:lnTo>
                  <a:lnTo>
                    <a:pt x="4530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2867820" y="4486883"/>
              <a:ext cx="78860" cy="62812"/>
            </a:xfrm>
            <a:custGeom>
              <a:avLst/>
              <a:gdLst/>
              <a:ahLst/>
              <a:cxnLst/>
              <a:rect l="0" t="0" r="0" b="0"/>
              <a:pathLst>
                <a:path w="78860" h="62812">
                  <a:moveTo>
                    <a:pt x="13790" y="21443"/>
                  </a:moveTo>
                  <a:lnTo>
                    <a:pt x="0" y="62811"/>
                  </a:lnTo>
                  <a:lnTo>
                    <a:pt x="12418" y="29691"/>
                  </a:lnTo>
                  <a:lnTo>
                    <a:pt x="22132" y="16157"/>
                  </a:lnTo>
                  <a:lnTo>
                    <a:pt x="44148" y="1859"/>
                  </a:lnTo>
                  <a:lnTo>
                    <a:pt x="58612" y="0"/>
                  </a:lnTo>
                  <a:lnTo>
                    <a:pt x="78859" y="285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2997517" y="4545508"/>
              <a:ext cx="135073" cy="90169"/>
            </a:xfrm>
            <a:custGeom>
              <a:avLst/>
              <a:gdLst/>
              <a:ahLst/>
              <a:cxnLst/>
              <a:rect l="0" t="0" r="0" b="0"/>
              <a:pathLst>
                <a:path w="135073" h="90169">
                  <a:moveTo>
                    <a:pt x="4935" y="0"/>
                  </a:moveTo>
                  <a:lnTo>
                    <a:pt x="0" y="14804"/>
                  </a:lnTo>
                  <a:lnTo>
                    <a:pt x="2678" y="18132"/>
                  </a:lnTo>
                  <a:lnTo>
                    <a:pt x="8594" y="19318"/>
                  </a:lnTo>
                  <a:lnTo>
                    <a:pt x="16670" y="19075"/>
                  </a:lnTo>
                  <a:lnTo>
                    <a:pt x="23087" y="22012"/>
                  </a:lnTo>
                  <a:lnTo>
                    <a:pt x="32971" y="33538"/>
                  </a:lnTo>
                  <a:lnTo>
                    <a:pt x="51183" y="87224"/>
                  </a:lnTo>
                  <a:lnTo>
                    <a:pt x="57457" y="90168"/>
                  </a:lnTo>
                  <a:lnTo>
                    <a:pt x="64737" y="90064"/>
                  </a:lnTo>
                  <a:lnTo>
                    <a:pt x="80057" y="84440"/>
                  </a:lnTo>
                  <a:lnTo>
                    <a:pt x="135072" y="371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3150552" y="4582690"/>
              <a:ext cx="58397" cy="92956"/>
            </a:xfrm>
            <a:custGeom>
              <a:avLst/>
              <a:gdLst/>
              <a:ahLst/>
              <a:cxnLst/>
              <a:rect l="0" t="0" r="0" b="0"/>
              <a:pathLst>
                <a:path w="58397" h="92956">
                  <a:moveTo>
                    <a:pt x="37810" y="0"/>
                  </a:moveTo>
                  <a:lnTo>
                    <a:pt x="16580" y="8454"/>
                  </a:lnTo>
                  <a:lnTo>
                    <a:pt x="3931" y="17873"/>
                  </a:lnTo>
                  <a:lnTo>
                    <a:pt x="764" y="24309"/>
                  </a:lnTo>
                  <a:lnTo>
                    <a:pt x="0" y="39723"/>
                  </a:lnTo>
                  <a:lnTo>
                    <a:pt x="3308" y="43007"/>
                  </a:lnTo>
                  <a:lnTo>
                    <a:pt x="8612" y="43132"/>
                  </a:lnTo>
                  <a:lnTo>
                    <a:pt x="30880" y="33436"/>
                  </a:lnTo>
                  <a:lnTo>
                    <a:pt x="39387" y="28488"/>
                  </a:lnTo>
                  <a:lnTo>
                    <a:pt x="46091" y="28287"/>
                  </a:lnTo>
                  <a:lnTo>
                    <a:pt x="51594" y="31252"/>
                  </a:lnTo>
                  <a:lnTo>
                    <a:pt x="56295" y="36327"/>
                  </a:lnTo>
                  <a:lnTo>
                    <a:pt x="58396" y="42809"/>
                  </a:lnTo>
                  <a:lnTo>
                    <a:pt x="56401" y="9295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3204861" y="4554803"/>
              <a:ext cx="193376" cy="279656"/>
            </a:xfrm>
            <a:custGeom>
              <a:avLst/>
              <a:gdLst/>
              <a:ahLst/>
              <a:cxnLst/>
              <a:rect l="0" t="0" r="0" b="0"/>
              <a:pathLst>
                <a:path w="193376" h="279656">
                  <a:moveTo>
                    <a:pt x="85752" y="0"/>
                  </a:moveTo>
                  <a:lnTo>
                    <a:pt x="78394" y="33089"/>
                  </a:lnTo>
                  <a:lnTo>
                    <a:pt x="77749" y="43749"/>
                  </a:lnTo>
                  <a:lnTo>
                    <a:pt x="82539" y="61102"/>
                  </a:lnTo>
                  <a:lnTo>
                    <a:pt x="86708" y="68621"/>
                  </a:lnTo>
                  <a:lnTo>
                    <a:pt x="99604" y="79730"/>
                  </a:lnTo>
                  <a:lnTo>
                    <a:pt x="116696" y="87078"/>
                  </a:lnTo>
                  <a:lnTo>
                    <a:pt x="147480" y="93280"/>
                  </a:lnTo>
                  <a:lnTo>
                    <a:pt x="163451" y="102051"/>
                  </a:lnTo>
                  <a:lnTo>
                    <a:pt x="184056" y="123537"/>
                  </a:lnTo>
                  <a:lnTo>
                    <a:pt x="191413" y="143385"/>
                  </a:lnTo>
                  <a:lnTo>
                    <a:pt x="193375" y="154462"/>
                  </a:lnTo>
                  <a:lnTo>
                    <a:pt x="190046" y="177786"/>
                  </a:lnTo>
                  <a:lnTo>
                    <a:pt x="176558" y="208635"/>
                  </a:lnTo>
                  <a:lnTo>
                    <a:pt x="148560" y="242500"/>
                  </a:lnTo>
                  <a:lnTo>
                    <a:pt x="117329" y="264878"/>
                  </a:lnTo>
                  <a:lnTo>
                    <a:pt x="81911" y="279655"/>
                  </a:lnTo>
                  <a:lnTo>
                    <a:pt x="60290" y="278873"/>
                  </a:lnTo>
                  <a:lnTo>
                    <a:pt x="21162" y="261538"/>
                  </a:lnTo>
                  <a:lnTo>
                    <a:pt x="7813" y="247409"/>
                  </a:lnTo>
                  <a:lnTo>
                    <a:pt x="2808" y="239304"/>
                  </a:lnTo>
                  <a:lnTo>
                    <a:pt x="0" y="222035"/>
                  </a:lnTo>
                  <a:lnTo>
                    <a:pt x="698" y="213092"/>
                  </a:lnTo>
                  <a:lnTo>
                    <a:pt x="9735" y="197647"/>
                  </a:lnTo>
                  <a:lnTo>
                    <a:pt x="16483" y="190636"/>
                  </a:lnTo>
                  <a:lnTo>
                    <a:pt x="37752" y="182847"/>
                  </a:lnTo>
                  <a:lnTo>
                    <a:pt x="85752" y="1766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318134" y="3290613"/>
            <a:ext cx="702910" cy="362526"/>
            <a:chOff x="2318134" y="3290613"/>
            <a:chExt cx="702910" cy="362526"/>
          </a:xfrm>
        </p:grpSpPr>
        <p:sp>
          <p:nvSpPr>
            <p:cNvPr id="39" name="Freeform 38"/>
            <p:cNvSpPr/>
            <p:nvPr/>
          </p:nvSpPr>
          <p:spPr>
            <a:xfrm>
              <a:off x="2318134" y="3290613"/>
              <a:ext cx="99121" cy="238681"/>
            </a:xfrm>
            <a:custGeom>
              <a:avLst/>
              <a:gdLst/>
              <a:ahLst/>
              <a:cxnLst/>
              <a:rect l="0" t="0" r="0" b="0"/>
              <a:pathLst>
                <a:path w="99121" h="238681">
                  <a:moveTo>
                    <a:pt x="80109" y="0"/>
                  </a:moveTo>
                  <a:lnTo>
                    <a:pt x="49432" y="56000"/>
                  </a:lnTo>
                  <a:lnTo>
                    <a:pt x="26047" y="112150"/>
                  </a:lnTo>
                  <a:lnTo>
                    <a:pt x="4438" y="163728"/>
                  </a:lnTo>
                  <a:lnTo>
                    <a:pt x="0" y="188790"/>
                  </a:lnTo>
                  <a:lnTo>
                    <a:pt x="3536" y="213699"/>
                  </a:lnTo>
                  <a:lnTo>
                    <a:pt x="7371" y="226126"/>
                  </a:lnTo>
                  <a:lnTo>
                    <a:pt x="13026" y="233377"/>
                  </a:lnTo>
                  <a:lnTo>
                    <a:pt x="19895" y="237179"/>
                  </a:lnTo>
                  <a:lnTo>
                    <a:pt x="27572" y="238680"/>
                  </a:lnTo>
                  <a:lnTo>
                    <a:pt x="47120" y="234840"/>
                  </a:lnTo>
                  <a:lnTo>
                    <a:pt x="67513" y="225215"/>
                  </a:lnTo>
                  <a:lnTo>
                    <a:pt x="83462" y="210609"/>
                  </a:lnTo>
                  <a:lnTo>
                    <a:pt x="99120" y="184966"/>
                  </a:lnTo>
                  <a:lnTo>
                    <a:pt x="98980" y="178051"/>
                  </a:lnTo>
                  <a:lnTo>
                    <a:pt x="95788" y="172408"/>
                  </a:lnTo>
                  <a:lnTo>
                    <a:pt x="90562" y="167613"/>
                  </a:lnTo>
                  <a:lnTo>
                    <a:pt x="83979" y="165450"/>
                  </a:lnTo>
                  <a:lnTo>
                    <a:pt x="68402" y="165800"/>
                  </a:lnTo>
                  <a:lnTo>
                    <a:pt x="24336" y="1859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2502779" y="3383972"/>
              <a:ext cx="105060" cy="153549"/>
            </a:xfrm>
            <a:custGeom>
              <a:avLst/>
              <a:gdLst/>
              <a:ahLst/>
              <a:cxnLst/>
              <a:rect l="0" t="0" r="0" b="0"/>
              <a:pathLst>
                <a:path w="105060" h="153549">
                  <a:moveTo>
                    <a:pt x="44192" y="27483"/>
                  </a:moveTo>
                  <a:lnTo>
                    <a:pt x="9281" y="86736"/>
                  </a:lnTo>
                  <a:lnTo>
                    <a:pt x="1142" y="124223"/>
                  </a:lnTo>
                  <a:lnTo>
                    <a:pt x="0" y="138454"/>
                  </a:lnTo>
                  <a:lnTo>
                    <a:pt x="3370" y="146908"/>
                  </a:lnTo>
                  <a:lnTo>
                    <a:pt x="9747" y="151512"/>
                  </a:lnTo>
                  <a:lnTo>
                    <a:pt x="18131" y="153548"/>
                  </a:lnTo>
                  <a:lnTo>
                    <a:pt x="26818" y="151807"/>
                  </a:lnTo>
                  <a:lnTo>
                    <a:pt x="44733" y="141609"/>
                  </a:lnTo>
                  <a:lnTo>
                    <a:pt x="80449" y="96007"/>
                  </a:lnTo>
                  <a:lnTo>
                    <a:pt x="99806" y="58573"/>
                  </a:lnTo>
                  <a:lnTo>
                    <a:pt x="105059" y="33726"/>
                  </a:lnTo>
                  <a:lnTo>
                    <a:pt x="101885" y="14421"/>
                  </a:lnTo>
                  <a:lnTo>
                    <a:pt x="98147" y="6381"/>
                  </a:lnTo>
                  <a:lnTo>
                    <a:pt x="91523" y="2053"/>
                  </a:lnTo>
                  <a:lnTo>
                    <a:pt x="73147" y="0"/>
                  </a:lnTo>
                  <a:lnTo>
                    <a:pt x="53963" y="5284"/>
                  </a:lnTo>
                  <a:lnTo>
                    <a:pt x="16306" y="2748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2715213" y="3402159"/>
              <a:ext cx="91786" cy="213798"/>
            </a:xfrm>
            <a:custGeom>
              <a:avLst/>
              <a:gdLst/>
              <a:ahLst/>
              <a:cxnLst/>
              <a:rect l="0" t="0" r="0" b="0"/>
              <a:pathLst>
                <a:path w="91786" h="213798">
                  <a:moveTo>
                    <a:pt x="73442" y="0"/>
                  </a:moveTo>
                  <a:lnTo>
                    <a:pt x="54609" y="56498"/>
                  </a:lnTo>
                  <a:lnTo>
                    <a:pt x="31905" y="109767"/>
                  </a:lnTo>
                  <a:lnTo>
                    <a:pt x="0" y="168277"/>
                  </a:lnTo>
                  <a:lnTo>
                    <a:pt x="3275" y="160171"/>
                  </a:lnTo>
                  <a:lnTo>
                    <a:pt x="26601" y="137314"/>
                  </a:lnTo>
                  <a:lnTo>
                    <a:pt x="85774" y="96412"/>
                  </a:lnTo>
                  <a:lnTo>
                    <a:pt x="89926" y="97325"/>
                  </a:lnTo>
                  <a:lnTo>
                    <a:pt x="91661" y="103098"/>
                  </a:lnTo>
                  <a:lnTo>
                    <a:pt x="91785" y="112111"/>
                  </a:lnTo>
                  <a:lnTo>
                    <a:pt x="86414" y="127634"/>
                  </a:lnTo>
                  <a:lnTo>
                    <a:pt x="61263" y="186308"/>
                  </a:lnTo>
                  <a:lnTo>
                    <a:pt x="60455" y="199170"/>
                  </a:lnTo>
                  <a:lnTo>
                    <a:pt x="64146" y="21379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2889369" y="3457932"/>
              <a:ext cx="131675" cy="195207"/>
            </a:xfrm>
            <a:custGeom>
              <a:avLst/>
              <a:gdLst/>
              <a:ahLst/>
              <a:cxnLst/>
              <a:rect l="0" t="0" r="0" b="0"/>
              <a:pathLst>
                <a:path w="131675" h="195207">
                  <a:moveTo>
                    <a:pt x="131674" y="0"/>
                  </a:moveTo>
                  <a:lnTo>
                    <a:pt x="111935" y="4935"/>
                  </a:lnTo>
                  <a:lnTo>
                    <a:pt x="84856" y="22807"/>
                  </a:lnTo>
                  <a:lnTo>
                    <a:pt x="28562" y="77518"/>
                  </a:lnTo>
                  <a:lnTo>
                    <a:pt x="3502" y="121257"/>
                  </a:lnTo>
                  <a:lnTo>
                    <a:pt x="0" y="139617"/>
                  </a:lnTo>
                  <a:lnTo>
                    <a:pt x="512" y="148852"/>
                  </a:lnTo>
                  <a:lnTo>
                    <a:pt x="6590" y="164620"/>
                  </a:lnTo>
                  <a:lnTo>
                    <a:pt x="11102" y="171717"/>
                  </a:lnTo>
                  <a:lnTo>
                    <a:pt x="24379" y="182356"/>
                  </a:lnTo>
                  <a:lnTo>
                    <a:pt x="48014" y="1952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2881610" y="3560183"/>
              <a:ext cx="102252" cy="9296"/>
            </a:xfrm>
            <a:custGeom>
              <a:avLst/>
              <a:gdLst/>
              <a:ahLst/>
              <a:cxnLst/>
              <a:rect l="0" t="0" r="0" b="0"/>
              <a:pathLst>
                <a:path w="102252" h="9296">
                  <a:moveTo>
                    <a:pt x="0" y="0"/>
                  </a:moveTo>
                  <a:lnTo>
                    <a:pt x="59756" y="8003"/>
                  </a:lnTo>
                  <a:lnTo>
                    <a:pt x="102251" y="92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761475" y="2779359"/>
            <a:ext cx="2736092" cy="3183258"/>
            <a:chOff x="3761475" y="2779359"/>
            <a:chExt cx="2736092" cy="3183258"/>
          </a:xfrm>
        </p:grpSpPr>
        <p:sp>
          <p:nvSpPr>
            <p:cNvPr id="45" name="Freeform 44"/>
            <p:cNvSpPr/>
            <p:nvPr/>
          </p:nvSpPr>
          <p:spPr>
            <a:xfrm>
              <a:off x="5009455" y="2779359"/>
              <a:ext cx="196035" cy="325345"/>
            </a:xfrm>
            <a:custGeom>
              <a:avLst/>
              <a:gdLst/>
              <a:ahLst/>
              <a:cxnLst/>
              <a:rect l="0" t="0" r="0" b="0"/>
              <a:pathLst>
                <a:path w="196035" h="325345">
                  <a:moveTo>
                    <a:pt x="196034" y="0"/>
                  </a:moveTo>
                  <a:lnTo>
                    <a:pt x="166350" y="9487"/>
                  </a:lnTo>
                  <a:lnTo>
                    <a:pt x="103873" y="49185"/>
                  </a:lnTo>
                  <a:lnTo>
                    <a:pt x="45414" y="92933"/>
                  </a:lnTo>
                  <a:lnTo>
                    <a:pt x="36749" y="99137"/>
                  </a:lnTo>
                  <a:lnTo>
                    <a:pt x="14685" y="132543"/>
                  </a:lnTo>
                  <a:lnTo>
                    <a:pt x="0" y="175148"/>
                  </a:lnTo>
                  <a:lnTo>
                    <a:pt x="804" y="202472"/>
                  </a:lnTo>
                  <a:lnTo>
                    <a:pt x="10113" y="228388"/>
                  </a:lnTo>
                  <a:lnTo>
                    <a:pt x="39614" y="265172"/>
                  </a:lnTo>
                  <a:lnTo>
                    <a:pt x="95324" y="303130"/>
                  </a:lnTo>
                  <a:lnTo>
                    <a:pt x="137963" y="318762"/>
                  </a:lnTo>
                  <a:lnTo>
                    <a:pt x="186739" y="32534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5270558" y="3030338"/>
              <a:ext cx="120843" cy="176616"/>
            </a:xfrm>
            <a:custGeom>
              <a:avLst/>
              <a:gdLst/>
              <a:ahLst/>
              <a:cxnLst/>
              <a:rect l="0" t="0" r="0" b="0"/>
              <a:pathLst>
                <a:path w="120843" h="176616">
                  <a:moveTo>
                    <a:pt x="0" y="0"/>
                  </a:moveTo>
                  <a:lnTo>
                    <a:pt x="0" y="63421"/>
                  </a:lnTo>
                  <a:lnTo>
                    <a:pt x="2066" y="98550"/>
                  </a:lnTo>
                  <a:lnTo>
                    <a:pt x="9869" y="119197"/>
                  </a:lnTo>
                  <a:lnTo>
                    <a:pt x="16908" y="123877"/>
                  </a:lnTo>
                  <a:lnTo>
                    <a:pt x="25732" y="124931"/>
                  </a:lnTo>
                  <a:lnTo>
                    <a:pt x="35746" y="123568"/>
                  </a:lnTo>
                  <a:lnTo>
                    <a:pt x="52381" y="113791"/>
                  </a:lnTo>
                  <a:lnTo>
                    <a:pt x="65627" y="98084"/>
                  </a:lnTo>
                  <a:lnTo>
                    <a:pt x="90950" y="47358"/>
                  </a:lnTo>
                  <a:lnTo>
                    <a:pt x="93684" y="44999"/>
                  </a:lnTo>
                  <a:lnTo>
                    <a:pt x="94474" y="47557"/>
                  </a:lnTo>
                  <a:lnTo>
                    <a:pt x="93088" y="103978"/>
                  </a:lnTo>
                  <a:lnTo>
                    <a:pt x="95080" y="126774"/>
                  </a:lnTo>
                  <a:lnTo>
                    <a:pt x="110436" y="161147"/>
                  </a:lnTo>
                  <a:lnTo>
                    <a:pt x="120842" y="1766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5472519" y="3039634"/>
              <a:ext cx="85070" cy="233897"/>
            </a:xfrm>
            <a:custGeom>
              <a:avLst/>
              <a:gdLst/>
              <a:ahLst/>
              <a:cxnLst/>
              <a:rect l="0" t="0" r="0" b="0"/>
              <a:pathLst>
                <a:path w="85070" h="233897">
                  <a:moveTo>
                    <a:pt x="49018" y="0"/>
                  </a:moveTo>
                  <a:lnTo>
                    <a:pt x="33143" y="13809"/>
                  </a:lnTo>
                  <a:lnTo>
                    <a:pt x="18207" y="20942"/>
                  </a:lnTo>
                  <a:lnTo>
                    <a:pt x="6749" y="33063"/>
                  </a:lnTo>
                  <a:lnTo>
                    <a:pt x="2248" y="40633"/>
                  </a:lnTo>
                  <a:lnTo>
                    <a:pt x="0" y="62815"/>
                  </a:lnTo>
                  <a:lnTo>
                    <a:pt x="847" y="75960"/>
                  </a:lnTo>
                  <a:lnTo>
                    <a:pt x="12804" y="98829"/>
                  </a:lnTo>
                  <a:lnTo>
                    <a:pt x="67694" y="157723"/>
                  </a:lnTo>
                  <a:lnTo>
                    <a:pt x="76961" y="167119"/>
                  </a:lnTo>
                  <a:lnTo>
                    <a:pt x="82106" y="176481"/>
                  </a:lnTo>
                  <a:lnTo>
                    <a:pt x="85069" y="195147"/>
                  </a:lnTo>
                  <a:lnTo>
                    <a:pt x="80189" y="211016"/>
                  </a:lnTo>
                  <a:lnTo>
                    <a:pt x="75995" y="218140"/>
                  </a:lnTo>
                  <a:lnTo>
                    <a:pt x="63073" y="228810"/>
                  </a:lnTo>
                  <a:lnTo>
                    <a:pt x="55290" y="233101"/>
                  </a:lnTo>
                  <a:lnTo>
                    <a:pt x="48035" y="233896"/>
                  </a:lnTo>
                  <a:lnTo>
                    <a:pt x="34465" y="229272"/>
                  </a:lnTo>
                  <a:lnTo>
                    <a:pt x="2540" y="20450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5614492" y="2937383"/>
              <a:ext cx="65070" cy="325344"/>
            </a:xfrm>
            <a:custGeom>
              <a:avLst/>
              <a:gdLst/>
              <a:ahLst/>
              <a:cxnLst/>
              <a:rect l="0" t="0" r="0" b="0"/>
              <a:pathLst>
                <a:path w="65070" h="325344">
                  <a:moveTo>
                    <a:pt x="65069" y="0"/>
                  </a:moveTo>
                  <a:lnTo>
                    <a:pt x="48990" y="59253"/>
                  </a:lnTo>
                  <a:lnTo>
                    <a:pt x="45776" y="117169"/>
                  </a:lnTo>
                  <a:lnTo>
                    <a:pt x="33583" y="171771"/>
                  </a:lnTo>
                  <a:lnTo>
                    <a:pt x="21279" y="232567"/>
                  </a:lnTo>
                  <a:lnTo>
                    <a:pt x="11524" y="286961"/>
                  </a:lnTo>
                  <a:lnTo>
                    <a:pt x="0" y="32534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5586606" y="3147151"/>
              <a:ext cx="185911" cy="13326"/>
            </a:xfrm>
            <a:custGeom>
              <a:avLst/>
              <a:gdLst/>
              <a:ahLst/>
              <a:cxnLst/>
              <a:rect l="0" t="0" r="0" b="0"/>
              <a:pathLst>
                <a:path w="185911" h="13326">
                  <a:moveTo>
                    <a:pt x="0" y="13325"/>
                  </a:moveTo>
                  <a:lnTo>
                    <a:pt x="38813" y="387"/>
                  </a:lnTo>
                  <a:lnTo>
                    <a:pt x="56498" y="0"/>
                  </a:lnTo>
                  <a:lnTo>
                    <a:pt x="110800" y="3499"/>
                  </a:lnTo>
                  <a:lnTo>
                    <a:pt x="160133" y="3924"/>
                  </a:lnTo>
                  <a:lnTo>
                    <a:pt x="185910" y="402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5697420" y="3147287"/>
              <a:ext cx="113296" cy="143025"/>
            </a:xfrm>
            <a:custGeom>
              <a:avLst/>
              <a:gdLst/>
              <a:ahLst/>
              <a:cxnLst/>
              <a:rect l="0" t="0" r="0" b="0"/>
              <a:pathLst>
                <a:path w="113296" h="143025">
                  <a:moveTo>
                    <a:pt x="112278" y="3893"/>
                  </a:moveTo>
                  <a:lnTo>
                    <a:pt x="54415" y="41559"/>
                  </a:lnTo>
                  <a:lnTo>
                    <a:pt x="27999" y="65318"/>
                  </a:lnTo>
                  <a:lnTo>
                    <a:pt x="11818" y="86966"/>
                  </a:lnTo>
                  <a:lnTo>
                    <a:pt x="1183" y="110359"/>
                  </a:lnTo>
                  <a:lnTo>
                    <a:pt x="0" y="120315"/>
                  </a:lnTo>
                  <a:lnTo>
                    <a:pt x="4194" y="136886"/>
                  </a:lnTo>
                  <a:lnTo>
                    <a:pt x="9237" y="141098"/>
                  </a:lnTo>
                  <a:lnTo>
                    <a:pt x="15697" y="142873"/>
                  </a:lnTo>
                  <a:lnTo>
                    <a:pt x="23103" y="143024"/>
                  </a:lnTo>
                  <a:lnTo>
                    <a:pt x="53264" y="128433"/>
                  </a:lnTo>
                  <a:lnTo>
                    <a:pt x="78496" y="109420"/>
                  </a:lnTo>
                  <a:lnTo>
                    <a:pt x="99055" y="80835"/>
                  </a:lnTo>
                  <a:lnTo>
                    <a:pt x="113295" y="46200"/>
                  </a:lnTo>
                  <a:lnTo>
                    <a:pt x="112956" y="35196"/>
                  </a:lnTo>
                  <a:lnTo>
                    <a:pt x="104316" y="14707"/>
                  </a:lnTo>
                  <a:lnTo>
                    <a:pt x="96642" y="8004"/>
                  </a:lnTo>
                  <a:lnTo>
                    <a:pt x="77098" y="556"/>
                  </a:lnTo>
                  <a:lnTo>
                    <a:pt x="57395" y="0"/>
                  </a:lnTo>
                  <a:lnTo>
                    <a:pt x="28618" y="389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5855023" y="3229451"/>
              <a:ext cx="196359" cy="144823"/>
            </a:xfrm>
            <a:custGeom>
              <a:avLst/>
              <a:gdLst/>
              <a:ahLst/>
              <a:cxnLst/>
              <a:rect l="0" t="0" r="0" b="0"/>
              <a:pathLst>
                <a:path w="196359" h="144823">
                  <a:moveTo>
                    <a:pt x="56925" y="33275"/>
                  </a:moveTo>
                  <a:lnTo>
                    <a:pt x="39053" y="72089"/>
                  </a:lnTo>
                  <a:lnTo>
                    <a:pt x="17202" y="93893"/>
                  </a:lnTo>
                  <a:lnTo>
                    <a:pt x="10819" y="94343"/>
                  </a:lnTo>
                  <a:lnTo>
                    <a:pt x="5531" y="90513"/>
                  </a:lnTo>
                  <a:lnTo>
                    <a:pt x="973" y="83827"/>
                  </a:lnTo>
                  <a:lnTo>
                    <a:pt x="0" y="75240"/>
                  </a:lnTo>
                  <a:lnTo>
                    <a:pt x="4427" y="54680"/>
                  </a:lnTo>
                  <a:lnTo>
                    <a:pt x="18533" y="29749"/>
                  </a:lnTo>
                  <a:lnTo>
                    <a:pt x="45665" y="9278"/>
                  </a:lnTo>
                  <a:lnTo>
                    <a:pt x="79869" y="0"/>
                  </a:lnTo>
                  <a:lnTo>
                    <a:pt x="116169" y="2186"/>
                  </a:lnTo>
                  <a:lnTo>
                    <a:pt x="125340" y="7385"/>
                  </a:lnTo>
                  <a:lnTo>
                    <a:pt x="138285" y="24178"/>
                  </a:lnTo>
                  <a:lnTo>
                    <a:pt x="140085" y="33408"/>
                  </a:lnTo>
                  <a:lnTo>
                    <a:pt x="136576" y="51925"/>
                  </a:lnTo>
                  <a:lnTo>
                    <a:pt x="137912" y="57070"/>
                  </a:lnTo>
                  <a:lnTo>
                    <a:pt x="141902" y="59466"/>
                  </a:lnTo>
                  <a:lnTo>
                    <a:pt x="147660" y="60032"/>
                  </a:lnTo>
                  <a:lnTo>
                    <a:pt x="170568" y="75631"/>
                  </a:lnTo>
                  <a:lnTo>
                    <a:pt x="182486" y="94102"/>
                  </a:lnTo>
                  <a:lnTo>
                    <a:pt x="192248" y="122219"/>
                  </a:lnTo>
                  <a:lnTo>
                    <a:pt x="196358" y="1448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6134277" y="3270846"/>
              <a:ext cx="261039" cy="124111"/>
            </a:xfrm>
            <a:custGeom>
              <a:avLst/>
              <a:gdLst/>
              <a:ahLst/>
              <a:cxnLst/>
              <a:rect l="0" t="0" r="0" b="0"/>
              <a:pathLst>
                <a:path w="261039" h="124111">
                  <a:moveTo>
                    <a:pt x="764" y="47653"/>
                  </a:moveTo>
                  <a:lnTo>
                    <a:pt x="44466" y="3952"/>
                  </a:lnTo>
                  <a:lnTo>
                    <a:pt x="45391" y="961"/>
                  </a:lnTo>
                  <a:lnTo>
                    <a:pt x="42910" y="0"/>
                  </a:lnTo>
                  <a:lnTo>
                    <a:pt x="38157" y="392"/>
                  </a:lnTo>
                  <a:lnTo>
                    <a:pt x="27367" y="9090"/>
                  </a:lnTo>
                  <a:lnTo>
                    <a:pt x="3609" y="34986"/>
                  </a:lnTo>
                  <a:lnTo>
                    <a:pt x="595" y="42307"/>
                  </a:lnTo>
                  <a:lnTo>
                    <a:pt x="0" y="58704"/>
                  </a:lnTo>
                  <a:lnTo>
                    <a:pt x="4386" y="65349"/>
                  </a:lnTo>
                  <a:lnTo>
                    <a:pt x="20277" y="75486"/>
                  </a:lnTo>
                  <a:lnTo>
                    <a:pt x="64140" y="82989"/>
                  </a:lnTo>
                  <a:lnTo>
                    <a:pt x="99300" y="86354"/>
                  </a:lnTo>
                  <a:lnTo>
                    <a:pt x="119955" y="94461"/>
                  </a:lnTo>
                  <a:lnTo>
                    <a:pt x="125669" y="101581"/>
                  </a:lnTo>
                  <a:lnTo>
                    <a:pt x="130843" y="124110"/>
                  </a:lnTo>
                  <a:lnTo>
                    <a:pt x="132928" y="123413"/>
                  </a:lnTo>
                  <a:lnTo>
                    <a:pt x="155115" y="92899"/>
                  </a:lnTo>
                  <a:lnTo>
                    <a:pt x="196711" y="60293"/>
                  </a:lnTo>
                  <a:lnTo>
                    <a:pt x="217645" y="56025"/>
                  </a:lnTo>
                  <a:lnTo>
                    <a:pt x="261038" y="5694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6386020" y="3318499"/>
              <a:ext cx="111547" cy="171499"/>
            </a:xfrm>
            <a:custGeom>
              <a:avLst/>
              <a:gdLst/>
              <a:ahLst/>
              <a:cxnLst/>
              <a:rect l="0" t="0" r="0" b="0"/>
              <a:pathLst>
                <a:path w="111547" h="171499">
                  <a:moveTo>
                    <a:pt x="111546" y="0"/>
                  </a:moveTo>
                  <a:lnTo>
                    <a:pt x="106612" y="14804"/>
                  </a:lnTo>
                  <a:lnTo>
                    <a:pt x="95926" y="24827"/>
                  </a:lnTo>
                  <a:lnTo>
                    <a:pt x="57006" y="45042"/>
                  </a:lnTo>
                  <a:lnTo>
                    <a:pt x="46682" y="59267"/>
                  </a:lnTo>
                  <a:lnTo>
                    <a:pt x="44158" y="75917"/>
                  </a:lnTo>
                  <a:lnTo>
                    <a:pt x="50954" y="111853"/>
                  </a:lnTo>
                  <a:lnTo>
                    <a:pt x="76291" y="159343"/>
                  </a:lnTo>
                  <a:lnTo>
                    <a:pt x="74616" y="165100"/>
                  </a:lnTo>
                  <a:lnTo>
                    <a:pt x="69368" y="168939"/>
                  </a:lnTo>
                  <a:lnTo>
                    <a:pt x="61738" y="171498"/>
                  </a:lnTo>
                  <a:lnTo>
                    <a:pt x="0" y="16732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4080732" y="3234840"/>
              <a:ext cx="1059690" cy="2193743"/>
            </a:xfrm>
            <a:custGeom>
              <a:avLst/>
              <a:gdLst/>
              <a:ahLst/>
              <a:cxnLst/>
              <a:rect l="0" t="0" r="0" b="0"/>
              <a:pathLst>
                <a:path w="1059690" h="2193743">
                  <a:moveTo>
                    <a:pt x="1059689" y="0"/>
                  </a:moveTo>
                  <a:lnTo>
                    <a:pt x="1025809" y="25876"/>
                  </a:lnTo>
                  <a:lnTo>
                    <a:pt x="975503" y="87942"/>
                  </a:lnTo>
                  <a:lnTo>
                    <a:pt x="938743" y="145022"/>
                  </a:lnTo>
                  <a:lnTo>
                    <a:pt x="910930" y="197895"/>
                  </a:lnTo>
                  <a:lnTo>
                    <a:pt x="882032" y="258891"/>
                  </a:lnTo>
                  <a:lnTo>
                    <a:pt x="859544" y="301317"/>
                  </a:lnTo>
                  <a:lnTo>
                    <a:pt x="833024" y="347027"/>
                  </a:lnTo>
                  <a:lnTo>
                    <a:pt x="805057" y="396950"/>
                  </a:lnTo>
                  <a:lnTo>
                    <a:pt x="778855" y="453566"/>
                  </a:lnTo>
                  <a:lnTo>
                    <a:pt x="753439" y="510403"/>
                  </a:lnTo>
                  <a:lnTo>
                    <a:pt x="727339" y="568714"/>
                  </a:lnTo>
                  <a:lnTo>
                    <a:pt x="713149" y="600169"/>
                  </a:lnTo>
                  <a:lnTo>
                    <a:pt x="698525" y="632501"/>
                  </a:lnTo>
                  <a:lnTo>
                    <a:pt x="683611" y="665416"/>
                  </a:lnTo>
                  <a:lnTo>
                    <a:pt x="668505" y="698721"/>
                  </a:lnTo>
                  <a:lnTo>
                    <a:pt x="653270" y="732285"/>
                  </a:lnTo>
                  <a:lnTo>
                    <a:pt x="637949" y="766023"/>
                  </a:lnTo>
                  <a:lnTo>
                    <a:pt x="622571" y="799876"/>
                  </a:lnTo>
                  <a:lnTo>
                    <a:pt x="607155" y="833805"/>
                  </a:lnTo>
                  <a:lnTo>
                    <a:pt x="591713" y="868819"/>
                  </a:lnTo>
                  <a:lnTo>
                    <a:pt x="576254" y="904556"/>
                  </a:lnTo>
                  <a:lnTo>
                    <a:pt x="560784" y="940775"/>
                  </a:lnTo>
                  <a:lnTo>
                    <a:pt x="545307" y="977314"/>
                  </a:lnTo>
                  <a:lnTo>
                    <a:pt x="529825" y="1014068"/>
                  </a:lnTo>
                  <a:lnTo>
                    <a:pt x="514339" y="1050964"/>
                  </a:lnTo>
                  <a:lnTo>
                    <a:pt x="498850" y="1086923"/>
                  </a:lnTo>
                  <a:lnTo>
                    <a:pt x="483361" y="1122257"/>
                  </a:lnTo>
                  <a:lnTo>
                    <a:pt x="467870" y="1157174"/>
                  </a:lnTo>
                  <a:lnTo>
                    <a:pt x="452379" y="1191813"/>
                  </a:lnTo>
                  <a:lnTo>
                    <a:pt x="436888" y="1226267"/>
                  </a:lnTo>
                  <a:lnTo>
                    <a:pt x="421396" y="1260598"/>
                  </a:lnTo>
                  <a:lnTo>
                    <a:pt x="405903" y="1294846"/>
                  </a:lnTo>
                  <a:lnTo>
                    <a:pt x="390411" y="1329039"/>
                  </a:lnTo>
                  <a:lnTo>
                    <a:pt x="374919" y="1363196"/>
                  </a:lnTo>
                  <a:lnTo>
                    <a:pt x="360459" y="1396296"/>
                  </a:lnTo>
                  <a:lnTo>
                    <a:pt x="346688" y="1428690"/>
                  </a:lnTo>
                  <a:lnTo>
                    <a:pt x="333376" y="1460615"/>
                  </a:lnTo>
                  <a:lnTo>
                    <a:pt x="320370" y="1493259"/>
                  </a:lnTo>
                  <a:lnTo>
                    <a:pt x="307568" y="1526383"/>
                  </a:lnTo>
                  <a:lnTo>
                    <a:pt x="294902" y="1559827"/>
                  </a:lnTo>
                  <a:lnTo>
                    <a:pt x="269812" y="1621775"/>
                  </a:lnTo>
                  <a:lnTo>
                    <a:pt x="243856" y="1681325"/>
                  </a:lnTo>
                  <a:lnTo>
                    <a:pt x="215107" y="1742220"/>
                  </a:lnTo>
                  <a:lnTo>
                    <a:pt x="190624" y="1800958"/>
                  </a:lnTo>
                  <a:lnTo>
                    <a:pt x="168381" y="1857016"/>
                  </a:lnTo>
                  <a:lnTo>
                    <a:pt x="144724" y="1909473"/>
                  </a:lnTo>
                  <a:lnTo>
                    <a:pt x="120439" y="1960330"/>
                  </a:lnTo>
                  <a:lnTo>
                    <a:pt x="95875" y="2010475"/>
                  </a:lnTo>
                  <a:lnTo>
                    <a:pt x="71186" y="2060304"/>
                  </a:lnTo>
                  <a:lnTo>
                    <a:pt x="38994" y="2120006"/>
                  </a:lnTo>
                  <a:lnTo>
                    <a:pt x="6563" y="2181175"/>
                  </a:lnTo>
                  <a:lnTo>
                    <a:pt x="0" y="21937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3761475" y="5660970"/>
              <a:ext cx="114756" cy="301647"/>
            </a:xfrm>
            <a:custGeom>
              <a:avLst/>
              <a:gdLst/>
              <a:ahLst/>
              <a:cxnLst/>
              <a:rect l="0" t="0" r="0" b="0"/>
              <a:pathLst>
                <a:path w="114756" h="301647">
                  <a:moveTo>
                    <a:pt x="96164" y="0"/>
                  </a:moveTo>
                  <a:lnTo>
                    <a:pt x="69974" y="56498"/>
                  </a:lnTo>
                  <a:lnTo>
                    <a:pt x="46620" y="109767"/>
                  </a:lnTo>
                  <a:lnTo>
                    <a:pt x="28410" y="165656"/>
                  </a:lnTo>
                  <a:lnTo>
                    <a:pt x="19917" y="220935"/>
                  </a:lnTo>
                  <a:lnTo>
                    <a:pt x="6060" y="275674"/>
                  </a:lnTo>
                  <a:lnTo>
                    <a:pt x="0" y="296038"/>
                  </a:lnTo>
                  <a:lnTo>
                    <a:pt x="1070" y="300642"/>
                  </a:lnTo>
                  <a:lnTo>
                    <a:pt x="4882" y="301646"/>
                  </a:lnTo>
                  <a:lnTo>
                    <a:pt x="10521" y="300249"/>
                  </a:lnTo>
                  <a:lnTo>
                    <a:pt x="69138" y="259899"/>
                  </a:lnTo>
                  <a:lnTo>
                    <a:pt x="114755" y="23238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792571" y="913258"/>
            <a:ext cx="2344366" cy="667047"/>
            <a:chOff x="3792571" y="913258"/>
            <a:chExt cx="2344366" cy="667047"/>
          </a:xfrm>
        </p:grpSpPr>
        <p:sp>
          <p:nvSpPr>
            <p:cNvPr id="57" name="Freeform 56"/>
            <p:cNvSpPr/>
            <p:nvPr/>
          </p:nvSpPr>
          <p:spPr>
            <a:xfrm>
              <a:off x="3792571" y="913258"/>
              <a:ext cx="507826" cy="611208"/>
            </a:xfrm>
            <a:custGeom>
              <a:avLst/>
              <a:gdLst/>
              <a:ahLst/>
              <a:cxnLst/>
              <a:rect l="0" t="0" r="0" b="0"/>
              <a:pathLst>
                <a:path w="507826" h="611208">
                  <a:moveTo>
                    <a:pt x="0" y="611207"/>
                  </a:moveTo>
                  <a:lnTo>
                    <a:pt x="2754" y="573515"/>
                  </a:lnTo>
                  <a:lnTo>
                    <a:pt x="18833" y="510849"/>
                  </a:lnTo>
                  <a:lnTo>
                    <a:pt x="41536" y="448918"/>
                  </a:lnTo>
                  <a:lnTo>
                    <a:pt x="68071" y="395037"/>
                  </a:lnTo>
                  <a:lnTo>
                    <a:pt x="97909" y="334971"/>
                  </a:lnTo>
                  <a:lnTo>
                    <a:pt x="131115" y="274410"/>
                  </a:lnTo>
                  <a:lnTo>
                    <a:pt x="167512" y="218839"/>
                  </a:lnTo>
                  <a:lnTo>
                    <a:pt x="204539" y="158439"/>
                  </a:lnTo>
                  <a:lnTo>
                    <a:pt x="235302" y="105232"/>
                  </a:lnTo>
                  <a:lnTo>
                    <a:pt x="280995" y="44644"/>
                  </a:lnTo>
                  <a:lnTo>
                    <a:pt x="309315" y="9844"/>
                  </a:lnTo>
                  <a:lnTo>
                    <a:pt x="317756" y="2698"/>
                  </a:lnTo>
                  <a:lnTo>
                    <a:pt x="325449" y="0"/>
                  </a:lnTo>
                  <a:lnTo>
                    <a:pt x="332643" y="267"/>
                  </a:lnTo>
                  <a:lnTo>
                    <a:pt x="339505" y="2511"/>
                  </a:lnTo>
                  <a:lnTo>
                    <a:pt x="344080" y="9171"/>
                  </a:lnTo>
                  <a:lnTo>
                    <a:pt x="349163" y="30342"/>
                  </a:lnTo>
                  <a:lnTo>
                    <a:pt x="345336" y="90876"/>
                  </a:lnTo>
                  <a:lnTo>
                    <a:pt x="338841" y="130659"/>
                  </a:lnTo>
                  <a:lnTo>
                    <a:pt x="326588" y="177907"/>
                  </a:lnTo>
                  <a:lnTo>
                    <a:pt x="316416" y="228400"/>
                  </a:lnTo>
                  <a:lnTo>
                    <a:pt x="303726" y="291727"/>
                  </a:lnTo>
                  <a:lnTo>
                    <a:pt x="285918" y="346544"/>
                  </a:lnTo>
                  <a:lnTo>
                    <a:pt x="280258" y="399909"/>
                  </a:lnTo>
                  <a:lnTo>
                    <a:pt x="279794" y="414569"/>
                  </a:lnTo>
                  <a:lnTo>
                    <a:pt x="282583" y="423309"/>
                  </a:lnTo>
                  <a:lnTo>
                    <a:pt x="287541" y="428103"/>
                  </a:lnTo>
                  <a:lnTo>
                    <a:pt x="293944" y="430266"/>
                  </a:lnTo>
                  <a:lnTo>
                    <a:pt x="301312" y="426544"/>
                  </a:lnTo>
                  <a:lnTo>
                    <a:pt x="325452" y="397665"/>
                  </a:lnTo>
                  <a:lnTo>
                    <a:pt x="363968" y="338164"/>
                  </a:lnTo>
                  <a:lnTo>
                    <a:pt x="392571" y="281467"/>
                  </a:lnTo>
                  <a:lnTo>
                    <a:pt x="418113" y="223293"/>
                  </a:lnTo>
                  <a:lnTo>
                    <a:pt x="447984" y="166778"/>
                  </a:lnTo>
                  <a:lnTo>
                    <a:pt x="469913" y="113306"/>
                  </a:lnTo>
                  <a:lnTo>
                    <a:pt x="499128" y="50504"/>
                  </a:lnTo>
                  <a:lnTo>
                    <a:pt x="503170" y="49429"/>
                  </a:lnTo>
                  <a:lnTo>
                    <a:pt x="505864" y="55942"/>
                  </a:lnTo>
                  <a:lnTo>
                    <a:pt x="507825" y="79360"/>
                  </a:lnTo>
                  <a:lnTo>
                    <a:pt x="498000" y="140378"/>
                  </a:lnTo>
                  <a:lnTo>
                    <a:pt x="486295" y="198292"/>
                  </a:lnTo>
                  <a:lnTo>
                    <a:pt x="477120" y="249244"/>
                  </a:lnTo>
                  <a:lnTo>
                    <a:pt x="467859" y="298539"/>
                  </a:lnTo>
                  <a:lnTo>
                    <a:pt x="458574" y="350901"/>
                  </a:lnTo>
                  <a:lnTo>
                    <a:pt x="449282" y="399581"/>
                  </a:lnTo>
                  <a:lnTo>
                    <a:pt x="436889" y="459541"/>
                  </a:lnTo>
                  <a:lnTo>
                    <a:pt x="429429" y="511474"/>
                  </a:lnTo>
                  <a:lnTo>
                    <a:pt x="435193" y="565686"/>
                  </a:lnTo>
                  <a:lnTo>
                    <a:pt x="436889" y="58332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4437137" y="1246684"/>
              <a:ext cx="169838" cy="320198"/>
            </a:xfrm>
            <a:custGeom>
              <a:avLst/>
              <a:gdLst/>
              <a:ahLst/>
              <a:cxnLst/>
              <a:rect l="0" t="0" r="0" b="0"/>
              <a:pathLst>
                <a:path w="169838" h="320198">
                  <a:moveTo>
                    <a:pt x="117666" y="45393"/>
                  </a:moveTo>
                  <a:lnTo>
                    <a:pt x="109212" y="66623"/>
                  </a:lnTo>
                  <a:lnTo>
                    <a:pt x="64783" y="121575"/>
                  </a:lnTo>
                  <a:lnTo>
                    <a:pt x="32726" y="183693"/>
                  </a:lnTo>
                  <a:lnTo>
                    <a:pt x="12901" y="238511"/>
                  </a:lnTo>
                  <a:lnTo>
                    <a:pt x="3969" y="260328"/>
                  </a:lnTo>
                  <a:lnTo>
                    <a:pt x="0" y="287238"/>
                  </a:lnTo>
                  <a:lnTo>
                    <a:pt x="3744" y="308149"/>
                  </a:lnTo>
                  <a:lnTo>
                    <a:pt x="7635" y="316617"/>
                  </a:lnTo>
                  <a:lnTo>
                    <a:pt x="14360" y="320197"/>
                  </a:lnTo>
                  <a:lnTo>
                    <a:pt x="32849" y="318666"/>
                  </a:lnTo>
                  <a:lnTo>
                    <a:pt x="49329" y="311100"/>
                  </a:lnTo>
                  <a:lnTo>
                    <a:pt x="65604" y="296721"/>
                  </a:lnTo>
                  <a:lnTo>
                    <a:pt x="104208" y="242504"/>
                  </a:lnTo>
                  <a:lnTo>
                    <a:pt x="132336" y="191399"/>
                  </a:lnTo>
                  <a:lnTo>
                    <a:pt x="161282" y="129102"/>
                  </a:lnTo>
                  <a:lnTo>
                    <a:pt x="169837" y="86377"/>
                  </a:lnTo>
                  <a:lnTo>
                    <a:pt x="167793" y="26290"/>
                  </a:lnTo>
                  <a:lnTo>
                    <a:pt x="163478" y="16133"/>
                  </a:lnTo>
                  <a:lnTo>
                    <a:pt x="150421" y="2092"/>
                  </a:lnTo>
                  <a:lnTo>
                    <a:pt x="141568" y="0"/>
                  </a:lnTo>
                  <a:lnTo>
                    <a:pt x="120715" y="3184"/>
                  </a:lnTo>
                  <a:lnTo>
                    <a:pt x="90683" y="16591"/>
                  </a:lnTo>
                  <a:lnTo>
                    <a:pt x="67095" y="38580"/>
                  </a:lnTo>
                  <a:lnTo>
                    <a:pt x="42685" y="79125"/>
                  </a:lnTo>
                  <a:lnTo>
                    <a:pt x="34006" y="11046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4752001" y="1301372"/>
              <a:ext cx="258283" cy="278933"/>
            </a:xfrm>
            <a:custGeom>
              <a:avLst/>
              <a:gdLst/>
              <a:ahLst/>
              <a:cxnLst/>
              <a:rect l="0" t="0" r="0" b="0"/>
              <a:pathLst>
                <a:path w="258283" h="278933">
                  <a:moveTo>
                    <a:pt x="25895" y="46478"/>
                  </a:moveTo>
                  <a:lnTo>
                    <a:pt x="15783" y="97036"/>
                  </a:lnTo>
                  <a:lnTo>
                    <a:pt x="9816" y="143396"/>
                  </a:lnTo>
                  <a:lnTo>
                    <a:pt x="2865" y="199776"/>
                  </a:lnTo>
                  <a:lnTo>
                    <a:pt x="0" y="253527"/>
                  </a:lnTo>
                  <a:lnTo>
                    <a:pt x="3369" y="275867"/>
                  </a:lnTo>
                  <a:lnTo>
                    <a:pt x="6746" y="278932"/>
                  </a:lnTo>
                  <a:lnTo>
                    <a:pt x="11063" y="276844"/>
                  </a:lnTo>
                  <a:lnTo>
                    <a:pt x="20336" y="264541"/>
                  </a:lnTo>
                  <a:lnTo>
                    <a:pt x="54453" y="204207"/>
                  </a:lnTo>
                  <a:lnTo>
                    <a:pt x="91022" y="141345"/>
                  </a:lnTo>
                  <a:lnTo>
                    <a:pt x="135508" y="83828"/>
                  </a:lnTo>
                  <a:lnTo>
                    <a:pt x="158213" y="58577"/>
                  </a:lnTo>
                  <a:lnTo>
                    <a:pt x="197441" y="26190"/>
                  </a:lnTo>
                  <a:lnTo>
                    <a:pt x="258282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994093" y="1310668"/>
              <a:ext cx="137033" cy="195207"/>
            </a:xfrm>
            <a:custGeom>
              <a:avLst/>
              <a:gdLst/>
              <a:ahLst/>
              <a:cxnLst/>
              <a:rect l="0" t="0" r="0" b="0"/>
              <a:pathLst>
                <a:path w="137033" h="195207">
                  <a:moveTo>
                    <a:pt x="127737" y="0"/>
                  </a:moveTo>
                  <a:lnTo>
                    <a:pt x="66635" y="45023"/>
                  </a:lnTo>
                  <a:lnTo>
                    <a:pt x="19521" y="94706"/>
                  </a:lnTo>
                  <a:lnTo>
                    <a:pt x="5701" y="126295"/>
                  </a:lnTo>
                  <a:lnTo>
                    <a:pt x="0" y="161820"/>
                  </a:lnTo>
                  <a:lnTo>
                    <a:pt x="3331" y="169850"/>
                  </a:lnTo>
                  <a:lnTo>
                    <a:pt x="9683" y="175203"/>
                  </a:lnTo>
                  <a:lnTo>
                    <a:pt x="18049" y="178772"/>
                  </a:lnTo>
                  <a:lnTo>
                    <a:pt x="26725" y="179086"/>
                  </a:lnTo>
                  <a:lnTo>
                    <a:pt x="44628" y="173926"/>
                  </a:lnTo>
                  <a:lnTo>
                    <a:pt x="67192" y="159407"/>
                  </a:lnTo>
                  <a:lnTo>
                    <a:pt x="91895" y="132154"/>
                  </a:lnTo>
                  <a:lnTo>
                    <a:pt x="99711" y="127350"/>
                  </a:lnTo>
                  <a:lnTo>
                    <a:pt x="106987" y="126213"/>
                  </a:lnTo>
                  <a:lnTo>
                    <a:pt x="113904" y="127521"/>
                  </a:lnTo>
                  <a:lnTo>
                    <a:pt x="118515" y="133557"/>
                  </a:lnTo>
                  <a:lnTo>
                    <a:pt x="137032" y="1952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5289151" y="1031802"/>
              <a:ext cx="18590" cy="459773"/>
            </a:xfrm>
            <a:custGeom>
              <a:avLst/>
              <a:gdLst/>
              <a:ahLst/>
              <a:cxnLst/>
              <a:rect l="0" t="0" r="0" b="0"/>
              <a:pathLst>
                <a:path w="18590" h="459773">
                  <a:moveTo>
                    <a:pt x="18589" y="0"/>
                  </a:moveTo>
                  <a:lnTo>
                    <a:pt x="15835" y="37692"/>
                  </a:lnTo>
                  <a:lnTo>
                    <a:pt x="10155" y="91148"/>
                  </a:lnTo>
                  <a:lnTo>
                    <a:pt x="6709" y="142442"/>
                  </a:lnTo>
                  <a:lnTo>
                    <a:pt x="1324" y="201998"/>
                  </a:lnTo>
                  <a:lnTo>
                    <a:pt x="260" y="263491"/>
                  </a:lnTo>
                  <a:lnTo>
                    <a:pt x="50" y="322612"/>
                  </a:lnTo>
                  <a:lnTo>
                    <a:pt x="8" y="374380"/>
                  </a:lnTo>
                  <a:lnTo>
                    <a:pt x="0" y="425422"/>
                  </a:lnTo>
                  <a:lnTo>
                    <a:pt x="1032" y="459772"/>
                  </a:lnTo>
                  <a:lnTo>
                    <a:pt x="2753" y="459374"/>
                  </a:lnTo>
                  <a:lnTo>
                    <a:pt x="18589" y="40900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5400695" y="1347850"/>
              <a:ext cx="25830" cy="185911"/>
            </a:xfrm>
            <a:custGeom>
              <a:avLst/>
              <a:gdLst/>
              <a:ahLst/>
              <a:cxnLst/>
              <a:rect l="0" t="0" r="0" b="0"/>
              <a:pathLst>
                <a:path w="25830" h="185911">
                  <a:moveTo>
                    <a:pt x="0" y="0"/>
                  </a:moveTo>
                  <a:lnTo>
                    <a:pt x="20942" y="38814"/>
                  </a:lnTo>
                  <a:lnTo>
                    <a:pt x="25829" y="75421"/>
                  </a:lnTo>
                  <a:lnTo>
                    <a:pt x="20059" y="131991"/>
                  </a:lnTo>
                  <a:lnTo>
                    <a:pt x="8973" y="169636"/>
                  </a:lnTo>
                  <a:lnTo>
                    <a:pt x="0" y="18591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5493650" y="1134053"/>
              <a:ext cx="1" cy="37183"/>
            </a:xfrm>
            <a:custGeom>
              <a:avLst/>
              <a:gdLst/>
              <a:ahLst/>
              <a:cxnLst/>
              <a:rect l="0" t="0" r="0" b="0"/>
              <a:pathLst>
                <a:path w="1" h="37183">
                  <a:moveTo>
                    <a:pt x="0" y="37182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5574496" y="1338554"/>
              <a:ext cx="562441" cy="185912"/>
            </a:xfrm>
            <a:custGeom>
              <a:avLst/>
              <a:gdLst/>
              <a:ahLst/>
              <a:cxnLst/>
              <a:rect l="0" t="0" r="0" b="0"/>
              <a:pathLst>
                <a:path w="562441" h="185912">
                  <a:moveTo>
                    <a:pt x="86474" y="0"/>
                  </a:moveTo>
                  <a:lnTo>
                    <a:pt x="23200" y="63274"/>
                  </a:lnTo>
                  <a:lnTo>
                    <a:pt x="10841" y="77698"/>
                  </a:lnTo>
                  <a:lnTo>
                    <a:pt x="1906" y="94437"/>
                  </a:lnTo>
                  <a:lnTo>
                    <a:pt x="0" y="112205"/>
                  </a:lnTo>
                  <a:lnTo>
                    <a:pt x="938" y="121281"/>
                  </a:lnTo>
                  <a:lnTo>
                    <a:pt x="10243" y="136874"/>
                  </a:lnTo>
                  <a:lnTo>
                    <a:pt x="25740" y="149657"/>
                  </a:lnTo>
                  <a:lnTo>
                    <a:pt x="46398" y="158781"/>
                  </a:lnTo>
                  <a:lnTo>
                    <a:pt x="74860" y="158016"/>
                  </a:lnTo>
                  <a:lnTo>
                    <a:pt x="106100" y="149758"/>
                  </a:lnTo>
                  <a:lnTo>
                    <a:pt x="154309" y="121964"/>
                  </a:lnTo>
                  <a:lnTo>
                    <a:pt x="184336" y="96276"/>
                  </a:lnTo>
                  <a:lnTo>
                    <a:pt x="198900" y="67659"/>
                  </a:lnTo>
                  <a:lnTo>
                    <a:pt x="200821" y="47629"/>
                  </a:lnTo>
                  <a:lnTo>
                    <a:pt x="197199" y="29431"/>
                  </a:lnTo>
                  <a:lnTo>
                    <a:pt x="188704" y="14458"/>
                  </a:lnTo>
                  <a:lnTo>
                    <a:pt x="181481" y="9639"/>
                  </a:lnTo>
                  <a:lnTo>
                    <a:pt x="159839" y="2856"/>
                  </a:lnTo>
                  <a:lnTo>
                    <a:pt x="162238" y="1904"/>
                  </a:lnTo>
                  <a:lnTo>
                    <a:pt x="193615" y="3319"/>
                  </a:lnTo>
                  <a:lnTo>
                    <a:pt x="254185" y="13050"/>
                  </a:lnTo>
                  <a:lnTo>
                    <a:pt x="308393" y="30727"/>
                  </a:lnTo>
                  <a:lnTo>
                    <a:pt x="369631" y="71432"/>
                  </a:lnTo>
                  <a:lnTo>
                    <a:pt x="394915" y="97120"/>
                  </a:lnTo>
                  <a:lnTo>
                    <a:pt x="403617" y="113397"/>
                  </a:lnTo>
                  <a:lnTo>
                    <a:pt x="405418" y="130960"/>
                  </a:lnTo>
                  <a:lnTo>
                    <a:pt x="404453" y="139982"/>
                  </a:lnTo>
                  <a:lnTo>
                    <a:pt x="405874" y="142897"/>
                  </a:lnTo>
                  <a:lnTo>
                    <a:pt x="408888" y="141743"/>
                  </a:lnTo>
                  <a:lnTo>
                    <a:pt x="433501" y="122561"/>
                  </a:lnTo>
                  <a:lnTo>
                    <a:pt x="469080" y="109875"/>
                  </a:lnTo>
                  <a:lnTo>
                    <a:pt x="507394" y="109445"/>
                  </a:lnTo>
                  <a:lnTo>
                    <a:pt x="529692" y="118875"/>
                  </a:lnTo>
                  <a:lnTo>
                    <a:pt x="547866" y="133395"/>
                  </a:lnTo>
                  <a:lnTo>
                    <a:pt x="559385" y="150176"/>
                  </a:lnTo>
                  <a:lnTo>
                    <a:pt x="562440" y="165209"/>
                  </a:lnTo>
                  <a:lnTo>
                    <a:pt x="560545" y="18591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5196194" y="1227008"/>
              <a:ext cx="148729" cy="27888"/>
            </a:xfrm>
            <a:custGeom>
              <a:avLst/>
              <a:gdLst/>
              <a:ahLst/>
              <a:cxnLst/>
              <a:rect l="0" t="0" r="0" b="0"/>
              <a:pathLst>
                <a:path w="148729" h="27888">
                  <a:moveTo>
                    <a:pt x="0" y="0"/>
                  </a:moveTo>
                  <a:lnTo>
                    <a:pt x="63441" y="14823"/>
                  </a:lnTo>
                  <a:lnTo>
                    <a:pt x="120635" y="20601"/>
                  </a:lnTo>
                  <a:lnTo>
                    <a:pt x="148728" y="2788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143349" y="484789"/>
            <a:ext cx="1321673" cy="510010"/>
            <a:chOff x="1143349" y="484789"/>
            <a:chExt cx="1321673" cy="510010"/>
          </a:xfrm>
        </p:grpSpPr>
        <p:sp>
          <p:nvSpPr>
            <p:cNvPr id="67" name="Freeform 66"/>
            <p:cNvSpPr/>
            <p:nvPr/>
          </p:nvSpPr>
          <p:spPr>
            <a:xfrm>
              <a:off x="1143349" y="484789"/>
              <a:ext cx="113811" cy="340549"/>
            </a:xfrm>
            <a:custGeom>
              <a:avLst/>
              <a:gdLst/>
              <a:ahLst/>
              <a:cxnLst/>
              <a:rect l="0" t="0" r="0" b="0"/>
              <a:pathLst>
                <a:path w="113811" h="340549">
                  <a:moveTo>
                    <a:pt x="0" y="54351"/>
                  </a:moveTo>
                  <a:lnTo>
                    <a:pt x="15855" y="111403"/>
                  </a:lnTo>
                  <a:lnTo>
                    <a:pt x="23862" y="159735"/>
                  </a:lnTo>
                  <a:lnTo>
                    <a:pt x="26694" y="211237"/>
                  </a:lnTo>
                  <a:lnTo>
                    <a:pt x="24896" y="272208"/>
                  </a:lnTo>
                  <a:lnTo>
                    <a:pt x="19836" y="333445"/>
                  </a:lnTo>
                  <a:lnTo>
                    <a:pt x="18388" y="339566"/>
                  </a:lnTo>
                  <a:lnTo>
                    <a:pt x="16390" y="340548"/>
                  </a:lnTo>
                  <a:lnTo>
                    <a:pt x="14025" y="338104"/>
                  </a:lnTo>
                  <a:lnTo>
                    <a:pt x="10697" y="305057"/>
                  </a:lnTo>
                  <a:lnTo>
                    <a:pt x="15960" y="253213"/>
                  </a:lnTo>
                  <a:lnTo>
                    <a:pt x="18244" y="190759"/>
                  </a:lnTo>
                  <a:lnTo>
                    <a:pt x="28657" y="128725"/>
                  </a:lnTo>
                  <a:lnTo>
                    <a:pt x="40432" y="74206"/>
                  </a:lnTo>
                  <a:lnTo>
                    <a:pt x="58547" y="18559"/>
                  </a:lnTo>
                  <a:lnTo>
                    <a:pt x="63819" y="8800"/>
                  </a:lnTo>
                  <a:lnTo>
                    <a:pt x="70433" y="3327"/>
                  </a:lnTo>
                  <a:lnTo>
                    <a:pt x="77940" y="711"/>
                  </a:lnTo>
                  <a:lnTo>
                    <a:pt x="86043" y="0"/>
                  </a:lnTo>
                  <a:lnTo>
                    <a:pt x="92478" y="2625"/>
                  </a:lnTo>
                  <a:lnTo>
                    <a:pt x="102383" y="13803"/>
                  </a:lnTo>
                  <a:lnTo>
                    <a:pt x="113765" y="37517"/>
                  </a:lnTo>
                  <a:lnTo>
                    <a:pt x="113810" y="78971"/>
                  </a:lnTo>
                  <a:lnTo>
                    <a:pt x="102347" y="125567"/>
                  </a:lnTo>
                  <a:lnTo>
                    <a:pt x="73580" y="178090"/>
                  </a:lnTo>
                  <a:lnTo>
                    <a:pt x="37182" y="23096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1287307" y="692371"/>
              <a:ext cx="233349" cy="145367"/>
            </a:xfrm>
            <a:custGeom>
              <a:avLst/>
              <a:gdLst/>
              <a:ahLst/>
              <a:cxnLst/>
              <a:rect l="0" t="0" r="0" b="0"/>
              <a:pathLst>
                <a:path w="233349" h="145367">
                  <a:moveTo>
                    <a:pt x="32656" y="14088"/>
                  </a:moveTo>
                  <a:lnTo>
                    <a:pt x="14784" y="65841"/>
                  </a:lnTo>
                  <a:lnTo>
                    <a:pt x="5715" y="119026"/>
                  </a:lnTo>
                  <a:lnTo>
                    <a:pt x="0" y="145366"/>
                  </a:lnTo>
                  <a:lnTo>
                    <a:pt x="557" y="144986"/>
                  </a:lnTo>
                  <a:lnTo>
                    <a:pt x="22396" y="86835"/>
                  </a:lnTo>
                  <a:lnTo>
                    <a:pt x="44420" y="53545"/>
                  </a:lnTo>
                  <a:lnTo>
                    <a:pt x="70570" y="28993"/>
                  </a:lnTo>
                  <a:lnTo>
                    <a:pt x="91509" y="20712"/>
                  </a:lnTo>
                  <a:lnTo>
                    <a:pt x="113553" y="18065"/>
                  </a:lnTo>
                  <a:lnTo>
                    <a:pt x="167364" y="27414"/>
                  </a:lnTo>
                  <a:lnTo>
                    <a:pt x="173071" y="32268"/>
                  </a:lnTo>
                  <a:lnTo>
                    <a:pt x="174809" y="38602"/>
                  </a:lnTo>
                  <a:lnTo>
                    <a:pt x="173902" y="45923"/>
                  </a:lnTo>
                  <a:lnTo>
                    <a:pt x="167386" y="59566"/>
                  </a:lnTo>
                  <a:lnTo>
                    <a:pt x="151307" y="90091"/>
                  </a:lnTo>
                  <a:lnTo>
                    <a:pt x="141373" y="116824"/>
                  </a:lnTo>
                  <a:lnTo>
                    <a:pt x="143349" y="122860"/>
                  </a:lnTo>
                  <a:lnTo>
                    <a:pt x="148798" y="126883"/>
                  </a:lnTo>
                  <a:lnTo>
                    <a:pt x="156561" y="129565"/>
                  </a:lnTo>
                  <a:lnTo>
                    <a:pt x="164836" y="128255"/>
                  </a:lnTo>
                  <a:lnTo>
                    <a:pt x="182292" y="118536"/>
                  </a:lnTo>
                  <a:lnTo>
                    <a:pt x="224299" y="66169"/>
                  </a:lnTo>
                  <a:lnTo>
                    <a:pt x="231443" y="46875"/>
                  </a:lnTo>
                  <a:lnTo>
                    <a:pt x="233348" y="35946"/>
                  </a:lnTo>
                  <a:lnTo>
                    <a:pt x="229956" y="18294"/>
                  </a:lnTo>
                  <a:lnTo>
                    <a:pt x="226160" y="10695"/>
                  </a:lnTo>
                  <a:lnTo>
                    <a:pt x="219497" y="5629"/>
                  </a:lnTo>
                  <a:lnTo>
                    <a:pt x="201078" y="0"/>
                  </a:lnTo>
                  <a:lnTo>
                    <a:pt x="192448" y="565"/>
                  </a:lnTo>
                  <a:lnTo>
                    <a:pt x="177350" y="6701"/>
                  </a:lnTo>
                  <a:lnTo>
                    <a:pt x="169263" y="13559"/>
                  </a:lnTo>
                  <a:lnTo>
                    <a:pt x="162794" y="2338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1613286" y="501958"/>
              <a:ext cx="50612" cy="306852"/>
            </a:xfrm>
            <a:custGeom>
              <a:avLst/>
              <a:gdLst/>
              <a:ahLst/>
              <a:cxnLst/>
              <a:rect l="0" t="0" r="0" b="0"/>
              <a:pathLst>
                <a:path w="50612" h="306852">
                  <a:moveTo>
                    <a:pt x="50611" y="0"/>
                  </a:moveTo>
                  <a:lnTo>
                    <a:pt x="47857" y="63424"/>
                  </a:lnTo>
                  <a:lnTo>
                    <a:pt x="40500" y="117600"/>
                  </a:lnTo>
                  <a:lnTo>
                    <a:pt x="28761" y="177237"/>
                  </a:lnTo>
                  <a:lnTo>
                    <a:pt x="16496" y="228800"/>
                  </a:lnTo>
                  <a:lnTo>
                    <a:pt x="4128" y="281523"/>
                  </a:lnTo>
                  <a:lnTo>
                    <a:pt x="0" y="303802"/>
                  </a:lnTo>
                  <a:lnTo>
                    <a:pt x="345" y="306851"/>
                  </a:lnTo>
                  <a:lnTo>
                    <a:pt x="4134" y="3067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1617420" y="677088"/>
              <a:ext cx="216696" cy="139466"/>
            </a:xfrm>
            <a:custGeom>
              <a:avLst/>
              <a:gdLst/>
              <a:ahLst/>
              <a:cxnLst/>
              <a:rect l="0" t="0" r="0" b="0"/>
              <a:pathLst>
                <a:path w="216696" h="139466">
                  <a:moveTo>
                    <a:pt x="0" y="47962"/>
                  </a:moveTo>
                  <a:lnTo>
                    <a:pt x="9869" y="38093"/>
                  </a:lnTo>
                  <a:lnTo>
                    <a:pt x="16908" y="36219"/>
                  </a:lnTo>
                  <a:lnTo>
                    <a:pt x="74512" y="38140"/>
                  </a:lnTo>
                  <a:lnTo>
                    <a:pt x="113770" y="38511"/>
                  </a:lnTo>
                  <a:lnTo>
                    <a:pt x="121292" y="43727"/>
                  </a:lnTo>
                  <a:lnTo>
                    <a:pt x="125273" y="52369"/>
                  </a:lnTo>
                  <a:lnTo>
                    <a:pt x="126894" y="63294"/>
                  </a:lnTo>
                  <a:lnTo>
                    <a:pt x="123188" y="83696"/>
                  </a:lnTo>
                  <a:lnTo>
                    <a:pt x="109487" y="109847"/>
                  </a:lnTo>
                  <a:lnTo>
                    <a:pt x="103976" y="117106"/>
                  </a:lnTo>
                  <a:lnTo>
                    <a:pt x="102368" y="124010"/>
                  </a:lnTo>
                  <a:lnTo>
                    <a:pt x="103362" y="130679"/>
                  </a:lnTo>
                  <a:lnTo>
                    <a:pt x="106090" y="137190"/>
                  </a:lnTo>
                  <a:lnTo>
                    <a:pt x="112040" y="139465"/>
                  </a:lnTo>
                  <a:lnTo>
                    <a:pt x="129668" y="136485"/>
                  </a:lnTo>
                  <a:lnTo>
                    <a:pt x="166194" y="117740"/>
                  </a:lnTo>
                  <a:lnTo>
                    <a:pt x="200847" y="88047"/>
                  </a:lnTo>
                  <a:lnTo>
                    <a:pt x="214894" y="59724"/>
                  </a:lnTo>
                  <a:lnTo>
                    <a:pt x="216695" y="37009"/>
                  </a:lnTo>
                  <a:lnTo>
                    <a:pt x="215729" y="25167"/>
                  </a:lnTo>
                  <a:lnTo>
                    <a:pt x="210953" y="16240"/>
                  </a:lnTo>
                  <a:lnTo>
                    <a:pt x="194631" y="3567"/>
                  </a:lnTo>
                  <a:lnTo>
                    <a:pt x="176359" y="0"/>
                  </a:lnTo>
                  <a:lnTo>
                    <a:pt x="161009" y="1858"/>
                  </a:lnTo>
                  <a:lnTo>
                    <a:pt x="156915" y="3799"/>
                  </a:lnTo>
                  <a:lnTo>
                    <a:pt x="148728" y="1078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1901528" y="520549"/>
              <a:ext cx="218037" cy="474250"/>
            </a:xfrm>
            <a:custGeom>
              <a:avLst/>
              <a:gdLst/>
              <a:ahLst/>
              <a:cxnLst/>
              <a:rect l="0" t="0" r="0" b="0"/>
              <a:pathLst>
                <a:path w="218037" h="474250">
                  <a:moveTo>
                    <a:pt x="97008" y="0"/>
                  </a:moveTo>
                  <a:lnTo>
                    <a:pt x="76785" y="38597"/>
                  </a:lnTo>
                  <a:lnTo>
                    <a:pt x="58241" y="94497"/>
                  </a:lnTo>
                  <a:lnTo>
                    <a:pt x="38680" y="150461"/>
                  </a:lnTo>
                  <a:lnTo>
                    <a:pt x="13940" y="213133"/>
                  </a:lnTo>
                  <a:lnTo>
                    <a:pt x="0" y="252957"/>
                  </a:lnTo>
                  <a:lnTo>
                    <a:pt x="8250" y="221109"/>
                  </a:lnTo>
                  <a:lnTo>
                    <a:pt x="13048" y="216606"/>
                  </a:lnTo>
                  <a:lnTo>
                    <a:pt x="19345" y="214637"/>
                  </a:lnTo>
                  <a:lnTo>
                    <a:pt x="26642" y="214357"/>
                  </a:lnTo>
                  <a:lnTo>
                    <a:pt x="32539" y="217269"/>
                  </a:lnTo>
                  <a:lnTo>
                    <a:pt x="62761" y="247726"/>
                  </a:lnTo>
                  <a:lnTo>
                    <a:pt x="82476" y="254697"/>
                  </a:lnTo>
                  <a:lnTo>
                    <a:pt x="93517" y="256556"/>
                  </a:lnTo>
                  <a:lnTo>
                    <a:pt x="111293" y="253113"/>
                  </a:lnTo>
                  <a:lnTo>
                    <a:pt x="118925" y="249303"/>
                  </a:lnTo>
                  <a:lnTo>
                    <a:pt x="122981" y="250895"/>
                  </a:lnTo>
                  <a:lnTo>
                    <a:pt x="124651" y="256087"/>
                  </a:lnTo>
                  <a:lnTo>
                    <a:pt x="124733" y="263680"/>
                  </a:lnTo>
                  <a:lnTo>
                    <a:pt x="127885" y="267709"/>
                  </a:lnTo>
                  <a:lnTo>
                    <a:pt x="133085" y="269362"/>
                  </a:lnTo>
                  <a:lnTo>
                    <a:pt x="139651" y="269431"/>
                  </a:lnTo>
                  <a:lnTo>
                    <a:pt x="163695" y="259660"/>
                  </a:lnTo>
                  <a:lnTo>
                    <a:pt x="190443" y="243682"/>
                  </a:lnTo>
                  <a:lnTo>
                    <a:pt x="198545" y="243016"/>
                  </a:lnTo>
                  <a:lnTo>
                    <a:pt x="206013" y="245670"/>
                  </a:lnTo>
                  <a:lnTo>
                    <a:pt x="213057" y="250538"/>
                  </a:lnTo>
                  <a:lnTo>
                    <a:pt x="216720" y="258948"/>
                  </a:lnTo>
                  <a:lnTo>
                    <a:pt x="218036" y="282063"/>
                  </a:lnTo>
                  <a:lnTo>
                    <a:pt x="204928" y="343399"/>
                  </a:lnTo>
                  <a:lnTo>
                    <a:pt x="191925" y="379978"/>
                  </a:lnTo>
                  <a:lnTo>
                    <a:pt x="157136" y="437457"/>
                  </a:lnTo>
                  <a:lnTo>
                    <a:pt x="128853" y="469249"/>
                  </a:lnTo>
                  <a:lnTo>
                    <a:pt x="121337" y="472922"/>
                  </a:lnTo>
                  <a:lnTo>
                    <a:pt x="104722" y="474249"/>
                  </a:lnTo>
                  <a:lnTo>
                    <a:pt x="96987" y="471091"/>
                  </a:lnTo>
                  <a:lnTo>
                    <a:pt x="59826" y="43688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2190482" y="692902"/>
              <a:ext cx="274540" cy="238951"/>
            </a:xfrm>
            <a:custGeom>
              <a:avLst/>
              <a:gdLst/>
              <a:ahLst/>
              <a:cxnLst/>
              <a:rect l="0" t="0" r="0" b="0"/>
              <a:pathLst>
                <a:path w="274540" h="238951">
                  <a:moveTo>
                    <a:pt x="21851" y="87921"/>
                  </a:moveTo>
                  <a:lnTo>
                    <a:pt x="21851" y="144608"/>
                  </a:lnTo>
                  <a:lnTo>
                    <a:pt x="14430" y="203359"/>
                  </a:lnTo>
                  <a:lnTo>
                    <a:pt x="8913" y="233903"/>
                  </a:lnTo>
                  <a:lnTo>
                    <a:pt x="5996" y="238950"/>
                  </a:lnTo>
                  <a:lnTo>
                    <a:pt x="3018" y="237151"/>
                  </a:lnTo>
                  <a:lnTo>
                    <a:pt x="0" y="230787"/>
                  </a:lnTo>
                  <a:lnTo>
                    <a:pt x="1545" y="178112"/>
                  </a:lnTo>
                  <a:lnTo>
                    <a:pt x="5675" y="125781"/>
                  </a:lnTo>
                  <a:lnTo>
                    <a:pt x="21136" y="68578"/>
                  </a:lnTo>
                  <a:lnTo>
                    <a:pt x="44017" y="30089"/>
                  </a:lnTo>
                  <a:lnTo>
                    <a:pt x="65098" y="11954"/>
                  </a:lnTo>
                  <a:lnTo>
                    <a:pt x="88238" y="2516"/>
                  </a:lnTo>
                  <a:lnTo>
                    <a:pt x="100193" y="0"/>
                  </a:lnTo>
                  <a:lnTo>
                    <a:pt x="121738" y="2712"/>
                  </a:lnTo>
                  <a:lnTo>
                    <a:pt x="131821" y="6327"/>
                  </a:lnTo>
                  <a:lnTo>
                    <a:pt x="145779" y="18606"/>
                  </a:lnTo>
                  <a:lnTo>
                    <a:pt x="150948" y="26219"/>
                  </a:lnTo>
                  <a:lnTo>
                    <a:pt x="153936" y="42940"/>
                  </a:lnTo>
                  <a:lnTo>
                    <a:pt x="153287" y="51737"/>
                  </a:lnTo>
                  <a:lnTo>
                    <a:pt x="144303" y="67019"/>
                  </a:lnTo>
                  <a:lnTo>
                    <a:pt x="129981" y="79664"/>
                  </a:lnTo>
                  <a:lnTo>
                    <a:pt x="86470" y="99636"/>
                  </a:lnTo>
                  <a:lnTo>
                    <a:pt x="86620" y="101928"/>
                  </a:lnTo>
                  <a:lnTo>
                    <a:pt x="103312" y="104475"/>
                  </a:lnTo>
                  <a:lnTo>
                    <a:pt x="161810" y="98887"/>
                  </a:lnTo>
                  <a:lnTo>
                    <a:pt x="186306" y="95893"/>
                  </a:lnTo>
                  <a:lnTo>
                    <a:pt x="243138" y="76373"/>
                  </a:lnTo>
                  <a:lnTo>
                    <a:pt x="272295" y="61548"/>
                  </a:lnTo>
                  <a:lnTo>
                    <a:pt x="274539" y="57945"/>
                  </a:lnTo>
                  <a:lnTo>
                    <a:pt x="271904" y="55543"/>
                  </a:lnTo>
                  <a:lnTo>
                    <a:pt x="266015" y="53942"/>
                  </a:lnTo>
                  <a:lnTo>
                    <a:pt x="242924" y="56623"/>
                  </a:lnTo>
                  <a:lnTo>
                    <a:pt x="221393" y="68893"/>
                  </a:lnTo>
                  <a:lnTo>
                    <a:pt x="219948" y="75236"/>
                  </a:lnTo>
                  <a:lnTo>
                    <a:pt x="222083" y="82563"/>
                  </a:lnTo>
                  <a:lnTo>
                    <a:pt x="226604" y="90546"/>
                  </a:lnTo>
                  <a:lnTo>
                    <a:pt x="242645" y="102171"/>
                  </a:lnTo>
                  <a:lnTo>
                    <a:pt x="272830" y="11580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353230" y="1095946"/>
            <a:ext cx="1645307" cy="354156"/>
            <a:chOff x="353230" y="1095946"/>
            <a:chExt cx="1645307" cy="354156"/>
          </a:xfrm>
        </p:grpSpPr>
        <p:sp>
          <p:nvSpPr>
            <p:cNvPr id="74" name="Freeform 73"/>
            <p:cNvSpPr/>
            <p:nvPr/>
          </p:nvSpPr>
          <p:spPr>
            <a:xfrm>
              <a:off x="353230" y="1095946"/>
              <a:ext cx="157538" cy="214723"/>
            </a:xfrm>
            <a:custGeom>
              <a:avLst/>
              <a:gdLst/>
              <a:ahLst/>
              <a:cxnLst/>
              <a:rect l="0" t="0" r="0" b="0"/>
              <a:pathLst>
                <a:path w="157538" h="214723">
                  <a:moveTo>
                    <a:pt x="0" y="84585"/>
                  </a:moveTo>
                  <a:lnTo>
                    <a:pt x="23296" y="56966"/>
                  </a:lnTo>
                  <a:lnTo>
                    <a:pt x="83425" y="18123"/>
                  </a:lnTo>
                  <a:lnTo>
                    <a:pt x="122952" y="1086"/>
                  </a:lnTo>
                  <a:lnTo>
                    <a:pt x="133610" y="0"/>
                  </a:lnTo>
                  <a:lnTo>
                    <a:pt x="150960" y="4301"/>
                  </a:lnTo>
                  <a:lnTo>
                    <a:pt x="155380" y="10405"/>
                  </a:lnTo>
                  <a:lnTo>
                    <a:pt x="157537" y="28205"/>
                  </a:lnTo>
                  <a:lnTo>
                    <a:pt x="152945" y="56518"/>
                  </a:lnTo>
                  <a:lnTo>
                    <a:pt x="128330" y="108687"/>
                  </a:lnTo>
                  <a:lnTo>
                    <a:pt x="105260" y="165967"/>
                  </a:lnTo>
                  <a:lnTo>
                    <a:pt x="92955" y="2147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591767" y="1128901"/>
              <a:ext cx="84544" cy="197165"/>
            </a:xfrm>
            <a:custGeom>
              <a:avLst/>
              <a:gdLst/>
              <a:ahLst/>
              <a:cxnLst/>
              <a:rect l="0" t="0" r="0" b="0"/>
              <a:pathLst>
                <a:path w="84544" h="197165">
                  <a:moveTo>
                    <a:pt x="31033" y="51630"/>
                  </a:moveTo>
                  <a:lnTo>
                    <a:pt x="15177" y="111972"/>
                  </a:lnTo>
                  <a:lnTo>
                    <a:pt x="0" y="167488"/>
                  </a:lnTo>
                  <a:lnTo>
                    <a:pt x="16" y="177412"/>
                  </a:lnTo>
                  <a:lnTo>
                    <a:pt x="5542" y="193947"/>
                  </a:lnTo>
                  <a:lnTo>
                    <a:pt x="9907" y="197117"/>
                  </a:lnTo>
                  <a:lnTo>
                    <a:pt x="14883" y="197164"/>
                  </a:lnTo>
                  <a:lnTo>
                    <a:pt x="20267" y="195130"/>
                  </a:lnTo>
                  <a:lnTo>
                    <a:pt x="31756" y="181853"/>
                  </a:lnTo>
                  <a:lnTo>
                    <a:pt x="60921" y="120493"/>
                  </a:lnTo>
                  <a:lnTo>
                    <a:pt x="81714" y="61616"/>
                  </a:lnTo>
                  <a:lnTo>
                    <a:pt x="84543" y="38166"/>
                  </a:lnTo>
                  <a:lnTo>
                    <a:pt x="80291" y="19480"/>
                  </a:lnTo>
                  <a:lnTo>
                    <a:pt x="76266" y="11606"/>
                  </a:lnTo>
                  <a:lnTo>
                    <a:pt x="69451" y="6356"/>
                  </a:lnTo>
                  <a:lnTo>
                    <a:pt x="50862" y="523"/>
                  </a:lnTo>
                  <a:lnTo>
                    <a:pt x="44252" y="0"/>
                  </a:lnTo>
                  <a:lnTo>
                    <a:pt x="39845" y="685"/>
                  </a:lnTo>
                  <a:lnTo>
                    <a:pt x="31033" y="51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752937" y="1161940"/>
              <a:ext cx="241684" cy="158024"/>
            </a:xfrm>
            <a:custGeom>
              <a:avLst/>
              <a:gdLst/>
              <a:ahLst/>
              <a:cxnLst/>
              <a:rect l="0" t="0" r="0" b="0"/>
              <a:pathLst>
                <a:path w="241684" h="158024">
                  <a:moveTo>
                    <a:pt x="0" y="158023"/>
                  </a:moveTo>
                  <a:lnTo>
                    <a:pt x="51752" y="153089"/>
                  </a:lnTo>
                  <a:lnTo>
                    <a:pt x="69823" y="145158"/>
                  </a:lnTo>
                  <a:lnTo>
                    <a:pt x="133219" y="103875"/>
                  </a:lnTo>
                  <a:lnTo>
                    <a:pt x="189799" y="51705"/>
                  </a:lnTo>
                  <a:lnTo>
                    <a:pt x="24168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790119" y="1096871"/>
              <a:ext cx="114504" cy="91456"/>
            </a:xfrm>
            <a:custGeom>
              <a:avLst/>
              <a:gdLst/>
              <a:ahLst/>
              <a:cxnLst/>
              <a:rect l="0" t="0" r="0" b="0"/>
              <a:pathLst>
                <a:path w="114504" h="91456">
                  <a:moveTo>
                    <a:pt x="74364" y="0"/>
                  </a:moveTo>
                  <a:lnTo>
                    <a:pt x="54166" y="29684"/>
                  </a:lnTo>
                  <a:lnTo>
                    <a:pt x="45419" y="51752"/>
                  </a:lnTo>
                  <a:lnTo>
                    <a:pt x="43597" y="72577"/>
                  </a:lnTo>
                  <a:lnTo>
                    <a:pt x="44557" y="82468"/>
                  </a:lnTo>
                  <a:lnTo>
                    <a:pt x="48296" y="88030"/>
                  </a:lnTo>
                  <a:lnTo>
                    <a:pt x="53887" y="90704"/>
                  </a:lnTo>
                  <a:lnTo>
                    <a:pt x="60712" y="91455"/>
                  </a:lnTo>
                  <a:lnTo>
                    <a:pt x="73805" y="86780"/>
                  </a:lnTo>
                  <a:lnTo>
                    <a:pt x="99042" y="66947"/>
                  </a:lnTo>
                  <a:lnTo>
                    <a:pt x="112776" y="44280"/>
                  </a:lnTo>
                  <a:lnTo>
                    <a:pt x="114503" y="26910"/>
                  </a:lnTo>
                  <a:lnTo>
                    <a:pt x="113517" y="17940"/>
                  </a:lnTo>
                  <a:lnTo>
                    <a:pt x="107696" y="11960"/>
                  </a:lnTo>
                  <a:lnTo>
                    <a:pt x="87457" y="5316"/>
                  </a:lnTo>
                  <a:lnTo>
                    <a:pt x="64002" y="10625"/>
                  </a:lnTo>
                  <a:lnTo>
                    <a:pt x="30325" y="31035"/>
                  </a:lnTo>
                  <a:lnTo>
                    <a:pt x="8985" y="51197"/>
                  </a:lnTo>
                  <a:lnTo>
                    <a:pt x="0" y="650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929552" y="1265192"/>
              <a:ext cx="72902" cy="73082"/>
            </a:xfrm>
            <a:custGeom>
              <a:avLst/>
              <a:gdLst/>
              <a:ahLst/>
              <a:cxnLst/>
              <a:rect l="0" t="0" r="0" b="0"/>
              <a:pathLst>
                <a:path w="72902" h="73082">
                  <a:moveTo>
                    <a:pt x="27886" y="36180"/>
                  </a:moveTo>
                  <a:lnTo>
                    <a:pt x="14077" y="52055"/>
                  </a:lnTo>
                  <a:lnTo>
                    <a:pt x="6945" y="66991"/>
                  </a:lnTo>
                  <a:lnTo>
                    <a:pt x="9794" y="71180"/>
                  </a:lnTo>
                  <a:lnTo>
                    <a:pt x="16858" y="72941"/>
                  </a:lnTo>
                  <a:lnTo>
                    <a:pt x="26731" y="73081"/>
                  </a:lnTo>
                  <a:lnTo>
                    <a:pt x="35379" y="70076"/>
                  </a:lnTo>
                  <a:lnTo>
                    <a:pt x="50496" y="58475"/>
                  </a:lnTo>
                  <a:lnTo>
                    <a:pt x="70620" y="34524"/>
                  </a:lnTo>
                  <a:lnTo>
                    <a:pt x="72901" y="25780"/>
                  </a:lnTo>
                  <a:lnTo>
                    <a:pt x="69926" y="7803"/>
                  </a:lnTo>
                  <a:lnTo>
                    <a:pt x="64176" y="2802"/>
                  </a:lnTo>
                  <a:lnTo>
                    <a:pt x="56211" y="501"/>
                  </a:lnTo>
                  <a:lnTo>
                    <a:pt x="46769" y="0"/>
                  </a:lnTo>
                  <a:lnTo>
                    <a:pt x="30770" y="4952"/>
                  </a:lnTo>
                  <a:lnTo>
                    <a:pt x="23612" y="9165"/>
                  </a:lnTo>
                  <a:lnTo>
                    <a:pt x="12904" y="22108"/>
                  </a:lnTo>
                  <a:lnTo>
                    <a:pt x="3823" y="41306"/>
                  </a:lnTo>
                  <a:lnTo>
                    <a:pt x="0" y="5477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1306864" y="1115462"/>
              <a:ext cx="136097" cy="280566"/>
            </a:xfrm>
            <a:custGeom>
              <a:avLst/>
              <a:gdLst/>
              <a:ahLst/>
              <a:cxnLst/>
              <a:rect l="0" t="0" r="0" b="0"/>
              <a:pathLst>
                <a:path w="136097" h="280566">
                  <a:moveTo>
                    <a:pt x="40986" y="0"/>
                  </a:moveTo>
                  <a:lnTo>
                    <a:pt x="40986" y="61622"/>
                  </a:lnTo>
                  <a:lnTo>
                    <a:pt x="39953" y="116450"/>
                  </a:lnTo>
                  <a:lnTo>
                    <a:pt x="32983" y="179543"/>
                  </a:lnTo>
                  <a:lnTo>
                    <a:pt x="21749" y="238907"/>
                  </a:lnTo>
                  <a:lnTo>
                    <a:pt x="9873" y="278317"/>
                  </a:lnTo>
                  <a:lnTo>
                    <a:pt x="6817" y="280565"/>
                  </a:lnTo>
                  <a:lnTo>
                    <a:pt x="3747" y="277933"/>
                  </a:lnTo>
                  <a:lnTo>
                    <a:pt x="668" y="272047"/>
                  </a:lnTo>
                  <a:lnTo>
                    <a:pt x="0" y="257244"/>
                  </a:lnTo>
                  <a:lnTo>
                    <a:pt x="7987" y="222494"/>
                  </a:lnTo>
                  <a:lnTo>
                    <a:pt x="14855" y="217529"/>
                  </a:lnTo>
                  <a:lnTo>
                    <a:pt x="78267" y="205535"/>
                  </a:lnTo>
                  <a:lnTo>
                    <a:pt x="132526" y="183968"/>
                  </a:lnTo>
                  <a:lnTo>
                    <a:pt x="136096" y="183583"/>
                  </a:lnTo>
                  <a:lnTo>
                    <a:pt x="135378" y="185391"/>
                  </a:lnTo>
                  <a:lnTo>
                    <a:pt x="127350" y="194975"/>
                  </a:lnTo>
                  <a:lnTo>
                    <a:pt x="96452" y="249790"/>
                  </a:lnTo>
                  <a:lnTo>
                    <a:pt x="96759" y="27886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1515987" y="1292077"/>
              <a:ext cx="45661" cy="111547"/>
            </a:xfrm>
            <a:custGeom>
              <a:avLst/>
              <a:gdLst/>
              <a:ahLst/>
              <a:cxnLst/>
              <a:rect l="0" t="0" r="0" b="0"/>
              <a:pathLst>
                <a:path w="45661" h="111547">
                  <a:moveTo>
                    <a:pt x="45660" y="0"/>
                  </a:moveTo>
                  <a:lnTo>
                    <a:pt x="13949" y="54987"/>
                  </a:lnTo>
                  <a:lnTo>
                    <a:pt x="1958" y="78490"/>
                  </a:lnTo>
                  <a:lnTo>
                    <a:pt x="0" y="88476"/>
                  </a:lnTo>
                  <a:lnTo>
                    <a:pt x="760" y="97199"/>
                  </a:lnTo>
                  <a:lnTo>
                    <a:pt x="3333" y="105080"/>
                  </a:lnTo>
                  <a:lnTo>
                    <a:pt x="6081" y="109301"/>
                  </a:lnTo>
                  <a:lnTo>
                    <a:pt x="8945" y="111082"/>
                  </a:lnTo>
                  <a:lnTo>
                    <a:pt x="17773" y="11154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1632875" y="1152644"/>
              <a:ext cx="90577" cy="269571"/>
            </a:xfrm>
            <a:custGeom>
              <a:avLst/>
              <a:gdLst/>
              <a:ahLst/>
              <a:cxnLst/>
              <a:rect l="0" t="0" r="0" b="0"/>
              <a:pathLst>
                <a:path w="90577" h="269571">
                  <a:moveTo>
                    <a:pt x="40318" y="0"/>
                  </a:moveTo>
                  <a:lnTo>
                    <a:pt x="32961" y="50558"/>
                  </a:lnTo>
                  <a:lnTo>
                    <a:pt x="23856" y="109635"/>
                  </a:lnTo>
                  <a:lnTo>
                    <a:pt x="9205" y="162707"/>
                  </a:lnTo>
                  <a:lnTo>
                    <a:pt x="0" y="193839"/>
                  </a:lnTo>
                  <a:lnTo>
                    <a:pt x="2078" y="199459"/>
                  </a:lnTo>
                  <a:lnTo>
                    <a:pt x="7595" y="202173"/>
                  </a:lnTo>
                  <a:lnTo>
                    <a:pt x="23709" y="202434"/>
                  </a:lnTo>
                  <a:lnTo>
                    <a:pt x="51233" y="198839"/>
                  </a:lnTo>
                  <a:lnTo>
                    <a:pt x="73400" y="201296"/>
                  </a:lnTo>
                  <a:lnTo>
                    <a:pt x="80964" y="206496"/>
                  </a:lnTo>
                  <a:lnTo>
                    <a:pt x="86006" y="214094"/>
                  </a:lnTo>
                  <a:lnTo>
                    <a:pt x="90576" y="232520"/>
                  </a:lnTo>
                  <a:lnTo>
                    <a:pt x="86796" y="26957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1827574" y="1338554"/>
              <a:ext cx="96599" cy="60171"/>
            </a:xfrm>
            <a:custGeom>
              <a:avLst/>
              <a:gdLst/>
              <a:ahLst/>
              <a:cxnLst/>
              <a:rect l="0" t="0" r="0" b="0"/>
              <a:pathLst>
                <a:path w="96599" h="60171">
                  <a:moveTo>
                    <a:pt x="12938" y="0"/>
                  </a:moveTo>
                  <a:lnTo>
                    <a:pt x="0" y="54821"/>
                  </a:lnTo>
                  <a:lnTo>
                    <a:pt x="182" y="59270"/>
                  </a:lnTo>
                  <a:lnTo>
                    <a:pt x="2368" y="60170"/>
                  </a:lnTo>
                  <a:lnTo>
                    <a:pt x="20823" y="48814"/>
                  </a:lnTo>
                  <a:lnTo>
                    <a:pt x="67493" y="13544"/>
                  </a:lnTo>
                  <a:lnTo>
                    <a:pt x="75129" y="13161"/>
                  </a:lnTo>
                  <a:lnTo>
                    <a:pt x="82285" y="14971"/>
                  </a:lnTo>
                  <a:lnTo>
                    <a:pt x="87056" y="20309"/>
                  </a:lnTo>
                  <a:lnTo>
                    <a:pt x="96598" y="5577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1998536" y="1431510"/>
              <a:ext cx="1" cy="18592"/>
            </a:xfrm>
            <a:custGeom>
              <a:avLst/>
              <a:gdLst/>
              <a:ahLst/>
              <a:cxnLst/>
              <a:rect l="0" t="0" r="0" b="0"/>
              <a:pathLst>
                <a:path w="1" h="18592">
                  <a:moveTo>
                    <a:pt x="0" y="0"/>
                  </a:moveTo>
                  <a:lnTo>
                    <a:pt x="0" y="185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336078" y="1580238"/>
            <a:ext cx="1978507" cy="966734"/>
            <a:chOff x="336078" y="1580238"/>
            <a:chExt cx="1978507" cy="966734"/>
          </a:xfrm>
        </p:grpSpPr>
        <p:sp>
          <p:nvSpPr>
            <p:cNvPr id="85" name="Freeform 84"/>
            <p:cNvSpPr/>
            <p:nvPr/>
          </p:nvSpPr>
          <p:spPr>
            <a:xfrm>
              <a:off x="353230" y="1580238"/>
              <a:ext cx="65069" cy="241684"/>
            </a:xfrm>
            <a:custGeom>
              <a:avLst/>
              <a:gdLst/>
              <a:ahLst/>
              <a:cxnLst/>
              <a:rect l="0" t="0" r="0" b="0"/>
              <a:pathLst>
                <a:path w="65069" h="241684">
                  <a:moveTo>
                    <a:pt x="65068" y="0"/>
                  </a:moveTo>
                  <a:lnTo>
                    <a:pt x="50264" y="9869"/>
                  </a:lnTo>
                  <a:lnTo>
                    <a:pt x="40242" y="22977"/>
                  </a:lnTo>
                  <a:lnTo>
                    <a:pt x="7668" y="75913"/>
                  </a:lnTo>
                  <a:lnTo>
                    <a:pt x="6162" y="93643"/>
                  </a:lnTo>
                  <a:lnTo>
                    <a:pt x="9968" y="110819"/>
                  </a:lnTo>
                  <a:lnTo>
                    <a:pt x="29243" y="138677"/>
                  </a:lnTo>
                  <a:lnTo>
                    <a:pt x="34988" y="145126"/>
                  </a:lnTo>
                  <a:lnTo>
                    <a:pt x="41371" y="163308"/>
                  </a:lnTo>
                  <a:lnTo>
                    <a:pt x="43073" y="173941"/>
                  </a:lnTo>
                  <a:lnTo>
                    <a:pt x="36702" y="196772"/>
                  </a:lnTo>
                  <a:lnTo>
                    <a:pt x="24574" y="217591"/>
                  </a:lnTo>
                  <a:lnTo>
                    <a:pt x="0" y="24168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381116" y="1598829"/>
              <a:ext cx="139434" cy="1"/>
            </a:xfrm>
            <a:custGeom>
              <a:avLst/>
              <a:gdLst/>
              <a:ahLst/>
              <a:cxnLst/>
              <a:rect l="0" t="0" r="0" b="0"/>
              <a:pathLst>
                <a:path w="139434" h="1">
                  <a:moveTo>
                    <a:pt x="0" y="0"/>
                  </a:moveTo>
                  <a:lnTo>
                    <a:pt x="61622" y="0"/>
                  </a:lnTo>
                  <a:lnTo>
                    <a:pt x="118707" y="0"/>
                  </a:lnTo>
                  <a:lnTo>
                    <a:pt x="13943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510570" y="1636912"/>
              <a:ext cx="178837" cy="208054"/>
            </a:xfrm>
            <a:custGeom>
              <a:avLst/>
              <a:gdLst/>
              <a:ahLst/>
              <a:cxnLst/>
              <a:rect l="0" t="0" r="0" b="0"/>
              <a:pathLst>
                <a:path w="178837" h="208054">
                  <a:moveTo>
                    <a:pt x="75048" y="36281"/>
                  </a:moveTo>
                  <a:lnTo>
                    <a:pt x="41168" y="62157"/>
                  </a:lnTo>
                  <a:lnTo>
                    <a:pt x="16216" y="101947"/>
                  </a:lnTo>
                  <a:lnTo>
                    <a:pt x="695" y="142610"/>
                  </a:lnTo>
                  <a:lnTo>
                    <a:pt x="0" y="168575"/>
                  </a:lnTo>
                  <a:lnTo>
                    <a:pt x="8642" y="188378"/>
                  </a:lnTo>
                  <a:lnTo>
                    <a:pt x="15285" y="196551"/>
                  </a:lnTo>
                  <a:lnTo>
                    <a:pt x="33682" y="205631"/>
                  </a:lnTo>
                  <a:lnTo>
                    <a:pt x="44372" y="208053"/>
                  </a:lnTo>
                  <a:lnTo>
                    <a:pt x="67267" y="202481"/>
                  </a:lnTo>
                  <a:lnTo>
                    <a:pt x="127383" y="166320"/>
                  </a:lnTo>
                  <a:lnTo>
                    <a:pt x="142720" y="150882"/>
                  </a:lnTo>
                  <a:lnTo>
                    <a:pt x="166708" y="113157"/>
                  </a:lnTo>
                  <a:lnTo>
                    <a:pt x="177067" y="84219"/>
                  </a:lnTo>
                  <a:lnTo>
                    <a:pt x="178836" y="38894"/>
                  </a:lnTo>
                  <a:lnTo>
                    <a:pt x="172473" y="16441"/>
                  </a:lnTo>
                  <a:lnTo>
                    <a:pt x="167885" y="7562"/>
                  </a:lnTo>
                  <a:lnTo>
                    <a:pt x="160694" y="2675"/>
                  </a:lnTo>
                  <a:lnTo>
                    <a:pt x="141688" y="0"/>
                  </a:lnTo>
                  <a:lnTo>
                    <a:pt x="102934" y="83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790119" y="1663897"/>
              <a:ext cx="204502" cy="139434"/>
            </a:xfrm>
            <a:custGeom>
              <a:avLst/>
              <a:gdLst/>
              <a:ahLst/>
              <a:cxnLst/>
              <a:rect l="0" t="0" r="0" b="0"/>
              <a:pathLst>
                <a:path w="204502" h="139434">
                  <a:moveTo>
                    <a:pt x="0" y="139433"/>
                  </a:moveTo>
                  <a:lnTo>
                    <a:pt x="54649" y="99013"/>
                  </a:lnTo>
                  <a:lnTo>
                    <a:pt x="112570" y="59059"/>
                  </a:lnTo>
                  <a:lnTo>
                    <a:pt x="136982" y="44697"/>
                  </a:lnTo>
                  <a:lnTo>
                    <a:pt x="183757" y="11894"/>
                  </a:lnTo>
                  <a:lnTo>
                    <a:pt x="204501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809816" y="1580238"/>
              <a:ext cx="71088" cy="108800"/>
            </a:xfrm>
            <a:custGeom>
              <a:avLst/>
              <a:gdLst/>
              <a:ahLst/>
              <a:cxnLst/>
              <a:rect l="0" t="0" r="0" b="0"/>
              <a:pathLst>
                <a:path w="71088" h="108800">
                  <a:moveTo>
                    <a:pt x="45372" y="0"/>
                  </a:moveTo>
                  <a:lnTo>
                    <a:pt x="24141" y="15875"/>
                  </a:lnTo>
                  <a:lnTo>
                    <a:pt x="11492" y="30811"/>
                  </a:lnTo>
                  <a:lnTo>
                    <a:pt x="4493" y="50531"/>
                  </a:lnTo>
                  <a:lnTo>
                    <a:pt x="0" y="96854"/>
                  </a:lnTo>
                  <a:lnTo>
                    <a:pt x="3763" y="103817"/>
                  </a:lnTo>
                  <a:lnTo>
                    <a:pt x="10402" y="107426"/>
                  </a:lnTo>
                  <a:lnTo>
                    <a:pt x="18960" y="108799"/>
                  </a:lnTo>
                  <a:lnTo>
                    <a:pt x="27764" y="106616"/>
                  </a:lnTo>
                  <a:lnTo>
                    <a:pt x="45809" y="95928"/>
                  </a:lnTo>
                  <a:lnTo>
                    <a:pt x="68453" y="72491"/>
                  </a:lnTo>
                  <a:lnTo>
                    <a:pt x="71087" y="64852"/>
                  </a:lnTo>
                  <a:lnTo>
                    <a:pt x="70778" y="57695"/>
                  </a:lnTo>
                  <a:lnTo>
                    <a:pt x="68506" y="50857"/>
                  </a:lnTo>
                  <a:lnTo>
                    <a:pt x="64926" y="48365"/>
                  </a:lnTo>
                  <a:lnTo>
                    <a:pt x="60474" y="48768"/>
                  </a:lnTo>
                  <a:lnTo>
                    <a:pt x="17485" y="7436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873779" y="1772739"/>
              <a:ext cx="121551" cy="87593"/>
            </a:xfrm>
            <a:custGeom>
              <a:avLst/>
              <a:gdLst/>
              <a:ahLst/>
              <a:cxnLst/>
              <a:rect l="0" t="0" r="0" b="0"/>
              <a:pathLst>
                <a:path w="121551" h="87593">
                  <a:moveTo>
                    <a:pt x="55773" y="39887"/>
                  </a:moveTo>
                  <a:lnTo>
                    <a:pt x="41963" y="55762"/>
                  </a:lnTo>
                  <a:lnTo>
                    <a:pt x="34831" y="70698"/>
                  </a:lnTo>
                  <a:lnTo>
                    <a:pt x="35615" y="76953"/>
                  </a:lnTo>
                  <a:lnTo>
                    <a:pt x="39236" y="82156"/>
                  </a:lnTo>
                  <a:lnTo>
                    <a:pt x="44748" y="86657"/>
                  </a:lnTo>
                  <a:lnTo>
                    <a:pt x="52554" y="87592"/>
                  </a:lnTo>
                  <a:lnTo>
                    <a:pt x="72245" y="83123"/>
                  </a:lnTo>
                  <a:lnTo>
                    <a:pt x="96688" y="68993"/>
                  </a:lnTo>
                  <a:lnTo>
                    <a:pt x="117013" y="46789"/>
                  </a:lnTo>
                  <a:lnTo>
                    <a:pt x="121550" y="26774"/>
                  </a:lnTo>
                  <a:lnTo>
                    <a:pt x="121313" y="15652"/>
                  </a:lnTo>
                  <a:lnTo>
                    <a:pt x="115992" y="8238"/>
                  </a:lnTo>
                  <a:lnTo>
                    <a:pt x="107280" y="3295"/>
                  </a:lnTo>
                  <a:lnTo>
                    <a:pt x="96308" y="0"/>
                  </a:lnTo>
                  <a:lnTo>
                    <a:pt x="73100" y="1847"/>
                  </a:lnTo>
                  <a:lnTo>
                    <a:pt x="15509" y="25824"/>
                  </a:lnTo>
                  <a:lnTo>
                    <a:pt x="0" y="305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1338763" y="1673193"/>
              <a:ext cx="124949" cy="213798"/>
            </a:xfrm>
            <a:custGeom>
              <a:avLst/>
              <a:gdLst/>
              <a:ahLst/>
              <a:cxnLst/>
              <a:rect l="0" t="0" r="0" b="0"/>
              <a:pathLst>
                <a:path w="124949" h="213798">
                  <a:moveTo>
                    <a:pt x="83451" y="0"/>
                  </a:moveTo>
                  <a:lnTo>
                    <a:pt x="53767" y="2066"/>
                  </a:lnTo>
                  <a:lnTo>
                    <a:pt x="22096" y="14842"/>
                  </a:lnTo>
                  <a:lnTo>
                    <a:pt x="5917" y="25876"/>
                  </a:lnTo>
                  <a:lnTo>
                    <a:pt x="1810" y="33776"/>
                  </a:lnTo>
                  <a:lnTo>
                    <a:pt x="0" y="53571"/>
                  </a:lnTo>
                  <a:lnTo>
                    <a:pt x="8147" y="73385"/>
                  </a:lnTo>
                  <a:lnTo>
                    <a:pt x="33689" y="106418"/>
                  </a:lnTo>
                  <a:lnTo>
                    <a:pt x="88913" y="142383"/>
                  </a:lnTo>
                  <a:lnTo>
                    <a:pt x="119497" y="163259"/>
                  </a:lnTo>
                  <a:lnTo>
                    <a:pt x="124007" y="170809"/>
                  </a:lnTo>
                  <a:lnTo>
                    <a:pt x="124948" y="178941"/>
                  </a:lnTo>
                  <a:lnTo>
                    <a:pt x="123510" y="187461"/>
                  </a:lnTo>
                  <a:lnTo>
                    <a:pt x="118419" y="194174"/>
                  </a:lnTo>
                  <a:lnTo>
                    <a:pt x="101747" y="204387"/>
                  </a:lnTo>
                  <a:lnTo>
                    <a:pt x="55564" y="21379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1544731" y="1747557"/>
              <a:ext cx="124559" cy="297440"/>
            </a:xfrm>
            <a:custGeom>
              <a:avLst/>
              <a:gdLst/>
              <a:ahLst/>
              <a:cxnLst/>
              <a:rect l="0" t="0" r="0" b="0"/>
              <a:pathLst>
                <a:path w="124559" h="297440">
                  <a:moveTo>
                    <a:pt x="16916" y="0"/>
                  </a:moveTo>
                  <a:lnTo>
                    <a:pt x="2093" y="58066"/>
                  </a:lnTo>
                  <a:lnTo>
                    <a:pt x="0" y="84334"/>
                  </a:lnTo>
                  <a:lnTo>
                    <a:pt x="4578" y="104961"/>
                  </a:lnTo>
                  <a:lnTo>
                    <a:pt x="8690" y="113353"/>
                  </a:lnTo>
                  <a:lnTo>
                    <a:pt x="14531" y="117915"/>
                  </a:lnTo>
                  <a:lnTo>
                    <a:pt x="21523" y="119923"/>
                  </a:lnTo>
                  <a:lnTo>
                    <a:pt x="29283" y="120230"/>
                  </a:lnTo>
                  <a:lnTo>
                    <a:pt x="59943" y="110791"/>
                  </a:lnTo>
                  <a:lnTo>
                    <a:pt x="106662" y="83152"/>
                  </a:lnTo>
                  <a:lnTo>
                    <a:pt x="113929" y="77124"/>
                  </a:lnTo>
                  <a:lnTo>
                    <a:pt x="118773" y="78270"/>
                  </a:lnTo>
                  <a:lnTo>
                    <a:pt x="122003" y="84198"/>
                  </a:lnTo>
                  <a:lnTo>
                    <a:pt x="124558" y="103523"/>
                  </a:lnTo>
                  <a:lnTo>
                    <a:pt x="115146" y="156763"/>
                  </a:lnTo>
                  <a:lnTo>
                    <a:pt x="103492" y="209799"/>
                  </a:lnTo>
                  <a:lnTo>
                    <a:pt x="91244" y="264496"/>
                  </a:lnTo>
                  <a:lnTo>
                    <a:pt x="88158" y="275483"/>
                  </a:lnTo>
                  <a:lnTo>
                    <a:pt x="81969" y="283840"/>
                  </a:lnTo>
                  <a:lnTo>
                    <a:pt x="64075" y="295880"/>
                  </a:lnTo>
                  <a:lnTo>
                    <a:pt x="54552" y="297439"/>
                  </a:lnTo>
                  <a:lnTo>
                    <a:pt x="35709" y="293662"/>
                  </a:lnTo>
                  <a:lnTo>
                    <a:pt x="7620" y="27886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1733039" y="1756853"/>
              <a:ext cx="70292" cy="195207"/>
            </a:xfrm>
            <a:custGeom>
              <a:avLst/>
              <a:gdLst/>
              <a:ahLst/>
              <a:cxnLst/>
              <a:rect l="0" t="0" r="0" b="0"/>
              <a:pathLst>
                <a:path w="70292" h="195207">
                  <a:moveTo>
                    <a:pt x="70291" y="0"/>
                  </a:moveTo>
                  <a:lnTo>
                    <a:pt x="9674" y="57548"/>
                  </a:lnTo>
                  <a:lnTo>
                    <a:pt x="2037" y="77907"/>
                  </a:lnTo>
                  <a:lnTo>
                    <a:pt x="0" y="89120"/>
                  </a:lnTo>
                  <a:lnTo>
                    <a:pt x="1741" y="98661"/>
                  </a:lnTo>
                  <a:lnTo>
                    <a:pt x="11938" y="114771"/>
                  </a:lnTo>
                  <a:lnTo>
                    <a:pt x="56651" y="162667"/>
                  </a:lnTo>
                  <a:lnTo>
                    <a:pt x="59132" y="169382"/>
                  </a:lnTo>
                  <a:lnTo>
                    <a:pt x="58720" y="175924"/>
                  </a:lnTo>
                  <a:lnTo>
                    <a:pt x="56380" y="182351"/>
                  </a:lnTo>
                  <a:lnTo>
                    <a:pt x="52755" y="186636"/>
                  </a:lnTo>
                  <a:lnTo>
                    <a:pt x="33109" y="19520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1851056" y="1626715"/>
              <a:ext cx="463529" cy="306753"/>
            </a:xfrm>
            <a:custGeom>
              <a:avLst/>
              <a:gdLst/>
              <a:ahLst/>
              <a:cxnLst/>
              <a:rect l="0" t="0" r="0" b="0"/>
              <a:pathLst>
                <a:path w="463529" h="306753">
                  <a:moveTo>
                    <a:pt x="45229" y="0"/>
                  </a:moveTo>
                  <a:lnTo>
                    <a:pt x="40295" y="56687"/>
                  </a:lnTo>
                  <a:lnTo>
                    <a:pt x="26397" y="118705"/>
                  </a:lnTo>
                  <a:lnTo>
                    <a:pt x="14197" y="177455"/>
                  </a:lnTo>
                  <a:lnTo>
                    <a:pt x="0" y="206357"/>
                  </a:lnTo>
                  <a:lnTo>
                    <a:pt x="617" y="210903"/>
                  </a:lnTo>
                  <a:lnTo>
                    <a:pt x="5159" y="212901"/>
                  </a:lnTo>
                  <a:lnTo>
                    <a:pt x="12319" y="213200"/>
                  </a:lnTo>
                  <a:lnTo>
                    <a:pt x="28537" y="205269"/>
                  </a:lnTo>
                  <a:lnTo>
                    <a:pt x="83815" y="166102"/>
                  </a:lnTo>
                  <a:lnTo>
                    <a:pt x="110714" y="150548"/>
                  </a:lnTo>
                  <a:lnTo>
                    <a:pt x="112641" y="147876"/>
                  </a:lnTo>
                  <a:lnTo>
                    <a:pt x="109794" y="147128"/>
                  </a:lnTo>
                  <a:lnTo>
                    <a:pt x="103765" y="147661"/>
                  </a:lnTo>
                  <a:lnTo>
                    <a:pt x="97680" y="152148"/>
                  </a:lnTo>
                  <a:lnTo>
                    <a:pt x="85410" y="168151"/>
                  </a:lnTo>
                  <a:lnTo>
                    <a:pt x="81334" y="189034"/>
                  </a:lnTo>
                  <a:lnTo>
                    <a:pt x="81693" y="200387"/>
                  </a:lnTo>
                  <a:lnTo>
                    <a:pt x="85031" y="208989"/>
                  </a:lnTo>
                  <a:lnTo>
                    <a:pt x="97003" y="221300"/>
                  </a:lnTo>
                  <a:lnTo>
                    <a:pt x="118160" y="227460"/>
                  </a:lnTo>
                  <a:lnTo>
                    <a:pt x="156351" y="228174"/>
                  </a:lnTo>
                  <a:lnTo>
                    <a:pt x="201333" y="219162"/>
                  </a:lnTo>
                  <a:lnTo>
                    <a:pt x="233859" y="204146"/>
                  </a:lnTo>
                  <a:lnTo>
                    <a:pt x="232952" y="205298"/>
                  </a:lnTo>
                  <a:lnTo>
                    <a:pt x="229250" y="208131"/>
                  </a:lnTo>
                  <a:lnTo>
                    <a:pt x="228847" y="212085"/>
                  </a:lnTo>
                  <a:lnTo>
                    <a:pt x="233908" y="221988"/>
                  </a:lnTo>
                  <a:lnTo>
                    <a:pt x="240215" y="225455"/>
                  </a:lnTo>
                  <a:lnTo>
                    <a:pt x="285531" y="231019"/>
                  </a:lnTo>
                  <a:lnTo>
                    <a:pt x="343675" y="232118"/>
                  </a:lnTo>
                  <a:lnTo>
                    <a:pt x="377407" y="237243"/>
                  </a:lnTo>
                  <a:lnTo>
                    <a:pt x="384424" y="242855"/>
                  </a:lnTo>
                  <a:lnTo>
                    <a:pt x="403949" y="276037"/>
                  </a:lnTo>
                  <a:lnTo>
                    <a:pt x="419490" y="288970"/>
                  </a:lnTo>
                  <a:lnTo>
                    <a:pt x="449206" y="302934"/>
                  </a:lnTo>
                  <a:lnTo>
                    <a:pt x="463528" y="3067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336078" y="1998536"/>
              <a:ext cx="54335" cy="241684"/>
            </a:xfrm>
            <a:custGeom>
              <a:avLst/>
              <a:gdLst/>
              <a:ahLst/>
              <a:cxnLst/>
              <a:rect l="0" t="0" r="0" b="0"/>
              <a:pathLst>
                <a:path w="54335" h="241684">
                  <a:moveTo>
                    <a:pt x="26447" y="0"/>
                  </a:moveTo>
                  <a:lnTo>
                    <a:pt x="13509" y="51752"/>
                  </a:lnTo>
                  <a:lnTo>
                    <a:pt x="7940" y="104938"/>
                  </a:lnTo>
                  <a:lnTo>
                    <a:pt x="0" y="162088"/>
                  </a:lnTo>
                  <a:lnTo>
                    <a:pt x="911" y="209857"/>
                  </a:lnTo>
                  <a:lnTo>
                    <a:pt x="8556" y="230637"/>
                  </a:lnTo>
                  <a:lnTo>
                    <a:pt x="15553" y="236385"/>
                  </a:lnTo>
                  <a:lnTo>
                    <a:pt x="24348" y="239184"/>
                  </a:lnTo>
                  <a:lnTo>
                    <a:pt x="54334" y="24168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427594" y="2147264"/>
              <a:ext cx="27887" cy="232389"/>
            </a:xfrm>
            <a:custGeom>
              <a:avLst/>
              <a:gdLst/>
              <a:ahLst/>
              <a:cxnLst/>
              <a:rect l="0" t="0" r="0" b="0"/>
              <a:pathLst>
                <a:path w="27887" h="232389">
                  <a:moveTo>
                    <a:pt x="27886" y="0"/>
                  </a:moveTo>
                  <a:lnTo>
                    <a:pt x="22952" y="56687"/>
                  </a:lnTo>
                  <a:lnTo>
                    <a:pt x="19883" y="105276"/>
                  </a:lnTo>
                  <a:lnTo>
                    <a:pt x="11425" y="168759"/>
                  </a:lnTo>
                  <a:lnTo>
                    <a:pt x="2563" y="213890"/>
                  </a:lnTo>
                  <a:lnTo>
                    <a:pt x="0" y="23238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489786" y="2117347"/>
              <a:ext cx="107094" cy="195224"/>
            </a:xfrm>
            <a:custGeom>
              <a:avLst/>
              <a:gdLst/>
              <a:ahLst/>
              <a:cxnLst/>
              <a:rect l="0" t="0" r="0" b="0"/>
              <a:pathLst>
                <a:path w="107094" h="195224">
                  <a:moveTo>
                    <a:pt x="30763" y="39213"/>
                  </a:moveTo>
                  <a:lnTo>
                    <a:pt x="9821" y="78027"/>
                  </a:lnTo>
                  <a:lnTo>
                    <a:pt x="0" y="109700"/>
                  </a:lnTo>
                  <a:lnTo>
                    <a:pt x="417" y="150184"/>
                  </a:lnTo>
                  <a:lnTo>
                    <a:pt x="7082" y="185017"/>
                  </a:lnTo>
                  <a:lnTo>
                    <a:pt x="12910" y="191156"/>
                  </a:lnTo>
                  <a:lnTo>
                    <a:pt x="20927" y="194215"/>
                  </a:lnTo>
                  <a:lnTo>
                    <a:pt x="30403" y="195223"/>
                  </a:lnTo>
                  <a:lnTo>
                    <a:pt x="38785" y="192796"/>
                  </a:lnTo>
                  <a:lnTo>
                    <a:pt x="73566" y="163180"/>
                  </a:lnTo>
                  <a:lnTo>
                    <a:pt x="92562" y="129766"/>
                  </a:lnTo>
                  <a:lnTo>
                    <a:pt x="106339" y="87159"/>
                  </a:lnTo>
                  <a:lnTo>
                    <a:pt x="107093" y="51698"/>
                  </a:lnTo>
                  <a:lnTo>
                    <a:pt x="95840" y="21567"/>
                  </a:lnTo>
                  <a:lnTo>
                    <a:pt x="82409" y="7959"/>
                  </a:lnTo>
                  <a:lnTo>
                    <a:pt x="74489" y="2885"/>
                  </a:lnTo>
                  <a:lnTo>
                    <a:pt x="57427" y="0"/>
                  </a:lnTo>
                  <a:lnTo>
                    <a:pt x="48539" y="677"/>
                  </a:lnTo>
                  <a:lnTo>
                    <a:pt x="33155" y="6938"/>
                  </a:lnTo>
                  <a:lnTo>
                    <a:pt x="12172" y="2062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734346" y="2165855"/>
              <a:ext cx="241684" cy="204503"/>
            </a:xfrm>
            <a:custGeom>
              <a:avLst/>
              <a:gdLst/>
              <a:ahLst/>
              <a:cxnLst/>
              <a:rect l="0" t="0" r="0" b="0"/>
              <a:pathLst>
                <a:path w="241684" h="204503">
                  <a:moveTo>
                    <a:pt x="0" y="204502"/>
                  </a:moveTo>
                  <a:lnTo>
                    <a:pt x="15875" y="183271"/>
                  </a:lnTo>
                  <a:lnTo>
                    <a:pt x="78981" y="128320"/>
                  </a:lnTo>
                  <a:lnTo>
                    <a:pt x="141551" y="74535"/>
                  </a:lnTo>
                  <a:lnTo>
                    <a:pt x="201556" y="30995"/>
                  </a:lnTo>
                  <a:lnTo>
                    <a:pt x="241683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777709" y="2091491"/>
              <a:ext cx="59543" cy="91885"/>
            </a:xfrm>
            <a:custGeom>
              <a:avLst/>
              <a:gdLst/>
              <a:ahLst/>
              <a:cxnLst/>
              <a:rect l="0" t="0" r="0" b="0"/>
              <a:pathLst>
                <a:path w="59543" h="91885">
                  <a:moveTo>
                    <a:pt x="40296" y="0"/>
                  </a:moveTo>
                  <a:lnTo>
                    <a:pt x="14420" y="30811"/>
                  </a:lnTo>
                  <a:lnTo>
                    <a:pt x="1530" y="56640"/>
                  </a:lnTo>
                  <a:lnTo>
                    <a:pt x="0" y="74750"/>
                  </a:lnTo>
                  <a:lnTo>
                    <a:pt x="1038" y="83917"/>
                  </a:lnTo>
                  <a:lnTo>
                    <a:pt x="4829" y="88995"/>
                  </a:lnTo>
                  <a:lnTo>
                    <a:pt x="10454" y="91348"/>
                  </a:lnTo>
                  <a:lnTo>
                    <a:pt x="17303" y="91884"/>
                  </a:lnTo>
                  <a:lnTo>
                    <a:pt x="30422" y="86971"/>
                  </a:lnTo>
                  <a:lnTo>
                    <a:pt x="55675" y="66985"/>
                  </a:lnTo>
                  <a:lnTo>
                    <a:pt x="58811" y="59116"/>
                  </a:lnTo>
                  <a:lnTo>
                    <a:pt x="59542" y="39357"/>
                  </a:lnTo>
                  <a:lnTo>
                    <a:pt x="55193" y="33468"/>
                  </a:lnTo>
                  <a:lnTo>
                    <a:pt x="48162" y="30575"/>
                  </a:lnTo>
                  <a:lnTo>
                    <a:pt x="31398" y="30114"/>
                  </a:lnTo>
                  <a:lnTo>
                    <a:pt x="3114" y="371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854442" y="2286697"/>
              <a:ext cx="120392" cy="147984"/>
            </a:xfrm>
            <a:custGeom>
              <a:avLst/>
              <a:gdLst/>
              <a:ahLst/>
              <a:cxnLst/>
              <a:rect l="0" t="0" r="0" b="0"/>
              <a:pathLst>
                <a:path w="120392" h="147984">
                  <a:moveTo>
                    <a:pt x="84405" y="0"/>
                  </a:moveTo>
                  <a:lnTo>
                    <a:pt x="62142" y="16908"/>
                  </a:lnTo>
                  <a:lnTo>
                    <a:pt x="18853" y="69578"/>
                  </a:lnTo>
                  <a:lnTo>
                    <a:pt x="1176" y="110702"/>
                  </a:lnTo>
                  <a:lnTo>
                    <a:pt x="0" y="122345"/>
                  </a:lnTo>
                  <a:lnTo>
                    <a:pt x="4201" y="140789"/>
                  </a:lnTo>
                  <a:lnTo>
                    <a:pt x="9246" y="145501"/>
                  </a:lnTo>
                  <a:lnTo>
                    <a:pt x="15708" y="147610"/>
                  </a:lnTo>
                  <a:lnTo>
                    <a:pt x="23115" y="147983"/>
                  </a:lnTo>
                  <a:lnTo>
                    <a:pt x="53277" y="138638"/>
                  </a:lnTo>
                  <a:lnTo>
                    <a:pt x="85639" y="116974"/>
                  </a:lnTo>
                  <a:lnTo>
                    <a:pt x="105542" y="96859"/>
                  </a:lnTo>
                  <a:lnTo>
                    <a:pt x="118243" y="76788"/>
                  </a:lnTo>
                  <a:lnTo>
                    <a:pt x="120391" y="65651"/>
                  </a:lnTo>
                  <a:lnTo>
                    <a:pt x="117268" y="42261"/>
                  </a:lnTo>
                  <a:lnTo>
                    <a:pt x="106241" y="23603"/>
                  </a:lnTo>
                  <a:lnTo>
                    <a:pt x="98962" y="15735"/>
                  </a:lnTo>
                  <a:lnTo>
                    <a:pt x="91011" y="11523"/>
                  </a:lnTo>
                  <a:lnTo>
                    <a:pt x="73914" y="9597"/>
                  </a:lnTo>
                  <a:lnTo>
                    <a:pt x="41934" y="14320"/>
                  </a:lnTo>
                  <a:lnTo>
                    <a:pt x="23872" y="22201"/>
                  </a:lnTo>
                  <a:lnTo>
                    <a:pt x="746" y="371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1317419" y="2110082"/>
              <a:ext cx="179160" cy="381118"/>
            </a:xfrm>
            <a:custGeom>
              <a:avLst/>
              <a:gdLst/>
              <a:ahLst/>
              <a:cxnLst/>
              <a:rect l="0" t="0" r="0" b="0"/>
              <a:pathLst>
                <a:path w="179160" h="381118">
                  <a:moveTo>
                    <a:pt x="179159" y="0"/>
                  </a:moveTo>
                  <a:lnTo>
                    <a:pt x="134136" y="55135"/>
                  </a:lnTo>
                  <a:lnTo>
                    <a:pt x="100855" y="108555"/>
                  </a:lnTo>
                  <a:lnTo>
                    <a:pt x="62733" y="162565"/>
                  </a:lnTo>
                  <a:lnTo>
                    <a:pt x="24350" y="222675"/>
                  </a:lnTo>
                  <a:lnTo>
                    <a:pt x="0" y="278829"/>
                  </a:lnTo>
                  <a:lnTo>
                    <a:pt x="184" y="316611"/>
                  </a:lnTo>
                  <a:lnTo>
                    <a:pt x="7168" y="325719"/>
                  </a:lnTo>
                  <a:lnTo>
                    <a:pt x="31453" y="335839"/>
                  </a:lnTo>
                  <a:lnTo>
                    <a:pt x="42473" y="336472"/>
                  </a:lnTo>
                  <a:lnTo>
                    <a:pt x="86770" y="322282"/>
                  </a:lnTo>
                  <a:lnTo>
                    <a:pt x="116077" y="302437"/>
                  </a:lnTo>
                  <a:lnTo>
                    <a:pt x="148028" y="267574"/>
                  </a:lnTo>
                  <a:lnTo>
                    <a:pt x="154995" y="247338"/>
                  </a:lnTo>
                  <a:lnTo>
                    <a:pt x="156852" y="236158"/>
                  </a:lnTo>
                  <a:lnTo>
                    <a:pt x="154993" y="227671"/>
                  </a:lnTo>
                  <a:lnTo>
                    <a:pt x="150654" y="220981"/>
                  </a:lnTo>
                  <a:lnTo>
                    <a:pt x="144663" y="215488"/>
                  </a:lnTo>
                  <a:lnTo>
                    <a:pt x="137571" y="212859"/>
                  </a:lnTo>
                  <a:lnTo>
                    <a:pt x="121428" y="212692"/>
                  </a:lnTo>
                  <a:lnTo>
                    <a:pt x="94919" y="218404"/>
                  </a:lnTo>
                  <a:lnTo>
                    <a:pt x="72376" y="231573"/>
                  </a:lnTo>
                  <a:lnTo>
                    <a:pt x="52614" y="248557"/>
                  </a:lnTo>
                  <a:lnTo>
                    <a:pt x="50383" y="255561"/>
                  </a:lnTo>
                  <a:lnTo>
                    <a:pt x="53414" y="271607"/>
                  </a:lnTo>
                  <a:lnTo>
                    <a:pt x="58147" y="278158"/>
                  </a:lnTo>
                  <a:lnTo>
                    <a:pt x="71669" y="288191"/>
                  </a:lnTo>
                  <a:lnTo>
                    <a:pt x="131745" y="314516"/>
                  </a:lnTo>
                  <a:lnTo>
                    <a:pt x="155356" y="332005"/>
                  </a:lnTo>
                  <a:lnTo>
                    <a:pt x="159159" y="339080"/>
                  </a:lnTo>
                  <a:lnTo>
                    <a:pt x="160631" y="355204"/>
                  </a:lnTo>
                  <a:lnTo>
                    <a:pt x="157511" y="361776"/>
                  </a:lnTo>
                  <a:lnTo>
                    <a:pt x="132682" y="38111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1557517" y="2193742"/>
              <a:ext cx="131041" cy="245915"/>
            </a:xfrm>
            <a:custGeom>
              <a:avLst/>
              <a:gdLst/>
              <a:ahLst/>
              <a:cxnLst/>
              <a:rect l="0" t="0" r="0" b="0"/>
              <a:pathLst>
                <a:path w="131041" h="245915">
                  <a:moveTo>
                    <a:pt x="69198" y="0"/>
                  </a:moveTo>
                  <a:lnTo>
                    <a:pt x="48257" y="54821"/>
                  </a:lnTo>
                  <a:lnTo>
                    <a:pt x="28984" y="116397"/>
                  </a:lnTo>
                  <a:lnTo>
                    <a:pt x="10333" y="176225"/>
                  </a:lnTo>
                  <a:lnTo>
                    <a:pt x="0" y="220108"/>
                  </a:lnTo>
                  <a:lnTo>
                    <a:pt x="1606" y="240357"/>
                  </a:lnTo>
                  <a:lnTo>
                    <a:pt x="4513" y="244930"/>
                  </a:lnTo>
                  <a:lnTo>
                    <a:pt x="8516" y="245914"/>
                  </a:lnTo>
                  <a:lnTo>
                    <a:pt x="13251" y="244504"/>
                  </a:lnTo>
                  <a:lnTo>
                    <a:pt x="62311" y="192237"/>
                  </a:lnTo>
                  <a:lnTo>
                    <a:pt x="103586" y="129963"/>
                  </a:lnTo>
                  <a:lnTo>
                    <a:pt x="123157" y="87986"/>
                  </a:lnTo>
                  <a:lnTo>
                    <a:pt x="126860" y="85511"/>
                  </a:lnTo>
                  <a:lnTo>
                    <a:pt x="129329" y="89025"/>
                  </a:lnTo>
                  <a:lnTo>
                    <a:pt x="131040" y="104635"/>
                  </a:lnTo>
                  <a:lnTo>
                    <a:pt x="121040" y="158911"/>
                  </a:lnTo>
                  <a:lnTo>
                    <a:pt x="116382" y="214538"/>
                  </a:lnTo>
                  <a:lnTo>
                    <a:pt x="115676" y="23238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1784739" y="2240219"/>
              <a:ext cx="55774" cy="232389"/>
            </a:xfrm>
            <a:custGeom>
              <a:avLst/>
              <a:gdLst/>
              <a:ahLst/>
              <a:cxnLst/>
              <a:rect l="0" t="0" r="0" b="0"/>
              <a:pathLst>
                <a:path w="55774" h="232389">
                  <a:moveTo>
                    <a:pt x="55773" y="0"/>
                  </a:moveTo>
                  <a:lnTo>
                    <a:pt x="53019" y="53313"/>
                  </a:lnTo>
                  <a:lnTo>
                    <a:pt x="45662" y="104276"/>
                  </a:lnTo>
                  <a:lnTo>
                    <a:pt x="28988" y="167146"/>
                  </a:lnTo>
                  <a:lnTo>
                    <a:pt x="9849" y="216337"/>
                  </a:lnTo>
                  <a:lnTo>
                    <a:pt x="0" y="23238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1728966" y="2198103"/>
              <a:ext cx="176616" cy="51413"/>
            </a:xfrm>
            <a:custGeom>
              <a:avLst/>
              <a:gdLst/>
              <a:ahLst/>
              <a:cxnLst/>
              <a:rect l="0" t="0" r="0" b="0"/>
              <a:pathLst>
                <a:path w="176616" h="51413">
                  <a:moveTo>
                    <a:pt x="0" y="4934"/>
                  </a:moveTo>
                  <a:lnTo>
                    <a:pt x="14804" y="0"/>
                  </a:lnTo>
                  <a:lnTo>
                    <a:pt x="66610" y="3571"/>
                  </a:lnTo>
                  <a:lnTo>
                    <a:pt x="110015" y="9600"/>
                  </a:lnTo>
                  <a:lnTo>
                    <a:pt x="168867" y="46207"/>
                  </a:lnTo>
                  <a:lnTo>
                    <a:pt x="176615" y="5141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1700021" y="2463312"/>
              <a:ext cx="112606" cy="83660"/>
            </a:xfrm>
            <a:custGeom>
              <a:avLst/>
              <a:gdLst/>
              <a:ahLst/>
              <a:cxnLst/>
              <a:rect l="0" t="0" r="0" b="0"/>
              <a:pathLst>
                <a:path w="112606" h="83660">
                  <a:moveTo>
                    <a:pt x="28945" y="0"/>
                  </a:moveTo>
                  <a:lnTo>
                    <a:pt x="14141" y="9869"/>
                  </a:lnTo>
                  <a:lnTo>
                    <a:pt x="4119" y="22977"/>
                  </a:lnTo>
                  <a:lnTo>
                    <a:pt x="0" y="30811"/>
                  </a:lnTo>
                  <a:lnTo>
                    <a:pt x="353" y="38098"/>
                  </a:lnTo>
                  <a:lnTo>
                    <a:pt x="9008" y="51705"/>
                  </a:lnTo>
                  <a:lnTo>
                    <a:pt x="28691" y="61883"/>
                  </a:lnTo>
                  <a:lnTo>
                    <a:pt x="83406" y="76833"/>
                  </a:lnTo>
                  <a:lnTo>
                    <a:pt x="112605" y="8365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2351766" y="455681"/>
            <a:ext cx="1304363" cy="2398044"/>
            <a:chOff x="2351766" y="455681"/>
            <a:chExt cx="1304363" cy="2398044"/>
          </a:xfrm>
        </p:grpSpPr>
        <p:sp>
          <p:nvSpPr>
            <p:cNvPr id="107" name="Freeform 106"/>
            <p:cNvSpPr/>
            <p:nvPr/>
          </p:nvSpPr>
          <p:spPr>
            <a:xfrm>
              <a:off x="2351766" y="567027"/>
              <a:ext cx="185911" cy="1970650"/>
            </a:xfrm>
            <a:custGeom>
              <a:avLst/>
              <a:gdLst/>
              <a:ahLst/>
              <a:cxnLst/>
              <a:rect l="0" t="0" r="0" b="0"/>
              <a:pathLst>
                <a:path w="185911" h="1970650">
                  <a:moveTo>
                    <a:pt x="185910" y="0"/>
                  </a:moveTo>
                  <a:lnTo>
                    <a:pt x="175799" y="57915"/>
                  </a:lnTo>
                  <a:lnTo>
                    <a:pt x="173153" y="88743"/>
                  </a:lnTo>
                  <a:lnTo>
                    <a:pt x="181212" y="141971"/>
                  </a:lnTo>
                  <a:lnTo>
                    <a:pt x="183485" y="204106"/>
                  </a:lnTo>
                  <a:lnTo>
                    <a:pt x="180357" y="250459"/>
                  </a:lnTo>
                  <a:lnTo>
                    <a:pt x="178278" y="301356"/>
                  </a:lnTo>
                  <a:lnTo>
                    <a:pt x="174255" y="354963"/>
                  </a:lnTo>
                  <a:lnTo>
                    <a:pt x="162139" y="409773"/>
                  </a:lnTo>
                  <a:lnTo>
                    <a:pt x="154689" y="465118"/>
                  </a:lnTo>
                  <a:lnTo>
                    <a:pt x="149312" y="521733"/>
                  </a:lnTo>
                  <a:lnTo>
                    <a:pt x="140036" y="581324"/>
                  </a:lnTo>
                  <a:lnTo>
                    <a:pt x="135703" y="612707"/>
                  </a:lnTo>
                  <a:lnTo>
                    <a:pt x="131782" y="644990"/>
                  </a:lnTo>
                  <a:lnTo>
                    <a:pt x="128135" y="677874"/>
                  </a:lnTo>
                  <a:lnTo>
                    <a:pt x="124671" y="711157"/>
                  </a:lnTo>
                  <a:lnTo>
                    <a:pt x="121329" y="744708"/>
                  </a:lnTo>
                  <a:lnTo>
                    <a:pt x="118068" y="778436"/>
                  </a:lnTo>
                  <a:lnTo>
                    <a:pt x="113828" y="813315"/>
                  </a:lnTo>
                  <a:lnTo>
                    <a:pt x="108936" y="848962"/>
                  </a:lnTo>
                  <a:lnTo>
                    <a:pt x="103609" y="885121"/>
                  </a:lnTo>
                  <a:lnTo>
                    <a:pt x="99025" y="921620"/>
                  </a:lnTo>
                  <a:lnTo>
                    <a:pt x="94936" y="958347"/>
                  </a:lnTo>
                  <a:lnTo>
                    <a:pt x="91177" y="995226"/>
                  </a:lnTo>
                  <a:lnTo>
                    <a:pt x="87638" y="1031173"/>
                  </a:lnTo>
                  <a:lnTo>
                    <a:pt x="84246" y="1066499"/>
                  </a:lnTo>
                  <a:lnTo>
                    <a:pt x="80952" y="1101411"/>
                  </a:lnTo>
                  <a:lnTo>
                    <a:pt x="77723" y="1137080"/>
                  </a:lnTo>
                  <a:lnTo>
                    <a:pt x="74538" y="1173253"/>
                  </a:lnTo>
                  <a:lnTo>
                    <a:pt x="71381" y="1209762"/>
                  </a:lnTo>
                  <a:lnTo>
                    <a:pt x="69277" y="1245463"/>
                  </a:lnTo>
                  <a:lnTo>
                    <a:pt x="67874" y="1280625"/>
                  </a:lnTo>
                  <a:lnTo>
                    <a:pt x="66939" y="1315427"/>
                  </a:lnTo>
                  <a:lnTo>
                    <a:pt x="65282" y="1349990"/>
                  </a:lnTo>
                  <a:lnTo>
                    <a:pt x="63145" y="1384393"/>
                  </a:lnTo>
                  <a:lnTo>
                    <a:pt x="60688" y="1418689"/>
                  </a:lnTo>
                  <a:lnTo>
                    <a:pt x="58017" y="1451882"/>
                  </a:lnTo>
                  <a:lnTo>
                    <a:pt x="55203" y="1484338"/>
                  </a:lnTo>
                  <a:lnTo>
                    <a:pt x="49323" y="1546911"/>
                  </a:lnTo>
                  <a:lnTo>
                    <a:pt x="43266" y="1605706"/>
                  </a:lnTo>
                  <a:lnTo>
                    <a:pt x="37132" y="1660068"/>
                  </a:lnTo>
                  <a:lnTo>
                    <a:pt x="30962" y="1710739"/>
                  </a:lnTo>
                  <a:lnTo>
                    <a:pt x="24778" y="1757358"/>
                  </a:lnTo>
                  <a:lnTo>
                    <a:pt x="15489" y="1819316"/>
                  </a:lnTo>
                  <a:lnTo>
                    <a:pt x="9486" y="1880928"/>
                  </a:lnTo>
                  <a:lnTo>
                    <a:pt x="2180" y="1932882"/>
                  </a:lnTo>
                  <a:lnTo>
                    <a:pt x="0" y="197064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2649222" y="455681"/>
              <a:ext cx="88932" cy="440430"/>
            </a:xfrm>
            <a:custGeom>
              <a:avLst/>
              <a:gdLst/>
              <a:ahLst/>
              <a:cxnLst/>
              <a:rect l="0" t="0" r="0" b="0"/>
              <a:pathLst>
                <a:path w="88932" h="440430">
                  <a:moveTo>
                    <a:pt x="27887" y="287960"/>
                  </a:moveTo>
                  <a:lnTo>
                    <a:pt x="19883" y="339713"/>
                  </a:lnTo>
                  <a:lnTo>
                    <a:pt x="18974" y="390167"/>
                  </a:lnTo>
                  <a:lnTo>
                    <a:pt x="18667" y="440429"/>
                  </a:lnTo>
                  <a:lnTo>
                    <a:pt x="18596" y="379412"/>
                  </a:lnTo>
                  <a:lnTo>
                    <a:pt x="12204" y="317714"/>
                  </a:lnTo>
                  <a:lnTo>
                    <a:pt x="9870" y="261973"/>
                  </a:lnTo>
                  <a:lnTo>
                    <a:pt x="4475" y="205938"/>
                  </a:lnTo>
                  <a:lnTo>
                    <a:pt x="884" y="150496"/>
                  </a:lnTo>
                  <a:lnTo>
                    <a:pt x="262" y="100912"/>
                  </a:lnTo>
                  <a:lnTo>
                    <a:pt x="2806" y="42877"/>
                  </a:lnTo>
                  <a:lnTo>
                    <a:pt x="8477" y="22043"/>
                  </a:lnTo>
                  <a:lnTo>
                    <a:pt x="17883" y="5899"/>
                  </a:lnTo>
                  <a:lnTo>
                    <a:pt x="24316" y="1800"/>
                  </a:lnTo>
                  <a:lnTo>
                    <a:pt x="39727" y="0"/>
                  </a:lnTo>
                  <a:lnTo>
                    <a:pt x="56904" y="8151"/>
                  </a:lnTo>
                  <a:lnTo>
                    <a:pt x="65823" y="14663"/>
                  </a:lnTo>
                  <a:lnTo>
                    <a:pt x="78487" y="35669"/>
                  </a:lnTo>
                  <a:lnTo>
                    <a:pt x="88668" y="76529"/>
                  </a:lnTo>
                  <a:lnTo>
                    <a:pt x="88931" y="115833"/>
                  </a:lnTo>
                  <a:lnTo>
                    <a:pt x="75900" y="167518"/>
                  </a:lnTo>
                  <a:lnTo>
                    <a:pt x="48962" y="226451"/>
                  </a:lnTo>
                  <a:lnTo>
                    <a:pt x="30803" y="253439"/>
                  </a:lnTo>
                  <a:lnTo>
                    <a:pt x="0" y="27866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2779359" y="674773"/>
              <a:ext cx="197786" cy="175039"/>
            </a:xfrm>
            <a:custGeom>
              <a:avLst/>
              <a:gdLst/>
              <a:ahLst/>
              <a:cxnLst/>
              <a:rect l="0" t="0" r="0" b="0"/>
              <a:pathLst>
                <a:path w="197786" h="175039">
                  <a:moveTo>
                    <a:pt x="0" y="40982"/>
                  </a:moveTo>
                  <a:lnTo>
                    <a:pt x="12777" y="71699"/>
                  </a:lnTo>
                  <a:lnTo>
                    <a:pt x="20197" y="123670"/>
                  </a:lnTo>
                  <a:lnTo>
                    <a:pt x="23437" y="147965"/>
                  </a:lnTo>
                  <a:lnTo>
                    <a:pt x="21433" y="169091"/>
                  </a:lnTo>
                  <a:lnTo>
                    <a:pt x="18420" y="173898"/>
                  </a:lnTo>
                  <a:lnTo>
                    <a:pt x="14346" y="175038"/>
                  </a:lnTo>
                  <a:lnTo>
                    <a:pt x="9564" y="173731"/>
                  </a:lnTo>
                  <a:lnTo>
                    <a:pt x="7409" y="168729"/>
                  </a:lnTo>
                  <a:lnTo>
                    <a:pt x="9311" y="142983"/>
                  </a:lnTo>
                  <a:lnTo>
                    <a:pt x="27035" y="91787"/>
                  </a:lnTo>
                  <a:lnTo>
                    <a:pt x="44045" y="60855"/>
                  </a:lnTo>
                  <a:lnTo>
                    <a:pt x="58824" y="47060"/>
                  </a:lnTo>
                  <a:lnTo>
                    <a:pt x="76753" y="38519"/>
                  </a:lnTo>
                  <a:lnTo>
                    <a:pt x="98493" y="34723"/>
                  </a:lnTo>
                  <a:lnTo>
                    <a:pt x="119172" y="38544"/>
                  </a:lnTo>
                  <a:lnTo>
                    <a:pt x="157694" y="52894"/>
                  </a:lnTo>
                  <a:lnTo>
                    <a:pt x="176469" y="53850"/>
                  </a:lnTo>
                  <a:lnTo>
                    <a:pt x="185813" y="52659"/>
                  </a:lnTo>
                  <a:lnTo>
                    <a:pt x="187911" y="52898"/>
                  </a:lnTo>
                  <a:lnTo>
                    <a:pt x="167103" y="63457"/>
                  </a:lnTo>
                  <a:lnTo>
                    <a:pt x="137554" y="94997"/>
                  </a:lnTo>
                  <a:lnTo>
                    <a:pt x="120859" y="124121"/>
                  </a:lnTo>
                  <a:lnTo>
                    <a:pt x="114306" y="157308"/>
                  </a:lnTo>
                  <a:lnTo>
                    <a:pt x="117517" y="165010"/>
                  </a:lnTo>
                  <a:lnTo>
                    <a:pt x="123790" y="170145"/>
                  </a:lnTo>
                  <a:lnTo>
                    <a:pt x="132103" y="173568"/>
                  </a:lnTo>
                  <a:lnTo>
                    <a:pt x="140743" y="172752"/>
                  </a:lnTo>
                  <a:lnTo>
                    <a:pt x="158606" y="163582"/>
                  </a:lnTo>
                  <a:lnTo>
                    <a:pt x="174120" y="143670"/>
                  </a:lnTo>
                  <a:lnTo>
                    <a:pt x="191713" y="103426"/>
                  </a:lnTo>
                  <a:lnTo>
                    <a:pt x="197785" y="74932"/>
                  </a:lnTo>
                  <a:lnTo>
                    <a:pt x="197041" y="48496"/>
                  </a:lnTo>
                  <a:lnTo>
                    <a:pt x="187759" y="25731"/>
                  </a:lnTo>
                  <a:lnTo>
                    <a:pt x="180946" y="15322"/>
                  </a:lnTo>
                  <a:lnTo>
                    <a:pt x="171240" y="8383"/>
                  </a:lnTo>
                  <a:lnTo>
                    <a:pt x="146684" y="672"/>
                  </a:lnTo>
                  <a:lnTo>
                    <a:pt x="132328" y="0"/>
                  </a:lnTo>
                  <a:lnTo>
                    <a:pt x="120842" y="380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3034046" y="596120"/>
              <a:ext cx="285671" cy="297864"/>
            </a:xfrm>
            <a:custGeom>
              <a:avLst/>
              <a:gdLst/>
              <a:ahLst/>
              <a:cxnLst/>
              <a:rect l="0" t="0" r="0" b="0"/>
              <a:pathLst>
                <a:path w="285671" h="297864">
                  <a:moveTo>
                    <a:pt x="107839" y="128930"/>
                  </a:moveTo>
                  <a:lnTo>
                    <a:pt x="93035" y="133865"/>
                  </a:lnTo>
                  <a:lnTo>
                    <a:pt x="47221" y="179726"/>
                  </a:lnTo>
                  <a:lnTo>
                    <a:pt x="15062" y="235320"/>
                  </a:lnTo>
                  <a:lnTo>
                    <a:pt x="1854" y="276131"/>
                  </a:lnTo>
                  <a:lnTo>
                    <a:pt x="0" y="289034"/>
                  </a:lnTo>
                  <a:lnTo>
                    <a:pt x="2896" y="295571"/>
                  </a:lnTo>
                  <a:lnTo>
                    <a:pt x="8957" y="297863"/>
                  </a:lnTo>
                  <a:lnTo>
                    <a:pt x="17130" y="297325"/>
                  </a:lnTo>
                  <a:lnTo>
                    <a:pt x="34473" y="285711"/>
                  </a:lnTo>
                  <a:lnTo>
                    <a:pt x="65919" y="249526"/>
                  </a:lnTo>
                  <a:lnTo>
                    <a:pt x="90970" y="195905"/>
                  </a:lnTo>
                  <a:lnTo>
                    <a:pt x="113038" y="141384"/>
                  </a:lnTo>
                  <a:lnTo>
                    <a:pt x="123478" y="98913"/>
                  </a:lnTo>
                  <a:lnTo>
                    <a:pt x="125847" y="46112"/>
                  </a:lnTo>
                  <a:lnTo>
                    <a:pt x="125282" y="604"/>
                  </a:lnTo>
                  <a:lnTo>
                    <a:pt x="123599" y="0"/>
                  </a:lnTo>
                  <a:lnTo>
                    <a:pt x="121444" y="2697"/>
                  </a:lnTo>
                  <a:lnTo>
                    <a:pt x="112578" y="62436"/>
                  </a:lnTo>
                  <a:lnTo>
                    <a:pt x="108463" y="120263"/>
                  </a:lnTo>
                  <a:lnTo>
                    <a:pt x="101533" y="183753"/>
                  </a:lnTo>
                  <a:lnTo>
                    <a:pt x="101495" y="230555"/>
                  </a:lnTo>
                  <a:lnTo>
                    <a:pt x="108806" y="254658"/>
                  </a:lnTo>
                  <a:lnTo>
                    <a:pt x="114681" y="261292"/>
                  </a:lnTo>
                  <a:lnTo>
                    <a:pt x="121695" y="264682"/>
                  </a:lnTo>
                  <a:lnTo>
                    <a:pt x="129471" y="265909"/>
                  </a:lnTo>
                  <a:lnTo>
                    <a:pt x="136720" y="264661"/>
                  </a:lnTo>
                  <a:lnTo>
                    <a:pt x="150283" y="257767"/>
                  </a:lnTo>
                  <a:lnTo>
                    <a:pt x="194542" y="200628"/>
                  </a:lnTo>
                  <a:lnTo>
                    <a:pt x="206967" y="183519"/>
                  </a:lnTo>
                  <a:lnTo>
                    <a:pt x="211106" y="181848"/>
                  </a:lnTo>
                  <a:lnTo>
                    <a:pt x="213866" y="184865"/>
                  </a:lnTo>
                  <a:lnTo>
                    <a:pt x="215705" y="191008"/>
                  </a:lnTo>
                  <a:lnTo>
                    <a:pt x="211058" y="253968"/>
                  </a:lnTo>
                  <a:lnTo>
                    <a:pt x="216028" y="272638"/>
                  </a:lnTo>
                  <a:lnTo>
                    <a:pt x="220246" y="280508"/>
                  </a:lnTo>
                  <a:lnTo>
                    <a:pt x="225123" y="283690"/>
                  </a:lnTo>
                  <a:lnTo>
                    <a:pt x="230440" y="283745"/>
                  </a:lnTo>
                  <a:lnTo>
                    <a:pt x="236051" y="281716"/>
                  </a:lnTo>
                  <a:lnTo>
                    <a:pt x="245039" y="271199"/>
                  </a:lnTo>
                  <a:lnTo>
                    <a:pt x="285670" y="212205"/>
                  </a:lnTo>
                  <a:lnTo>
                    <a:pt x="284453" y="21259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3316215" y="769080"/>
              <a:ext cx="132423" cy="143886"/>
            </a:xfrm>
            <a:custGeom>
              <a:avLst/>
              <a:gdLst/>
              <a:ahLst/>
              <a:cxnLst/>
              <a:rect l="0" t="0" r="0" b="0"/>
              <a:pathLst>
                <a:path w="132423" h="143886">
                  <a:moveTo>
                    <a:pt x="132422" y="11743"/>
                  </a:moveTo>
                  <a:lnTo>
                    <a:pt x="122552" y="1874"/>
                  </a:lnTo>
                  <a:lnTo>
                    <a:pt x="116547" y="0"/>
                  </a:lnTo>
                  <a:lnTo>
                    <a:pt x="101611" y="671"/>
                  </a:lnTo>
                  <a:lnTo>
                    <a:pt x="70847" y="16725"/>
                  </a:lnTo>
                  <a:lnTo>
                    <a:pt x="19890" y="59950"/>
                  </a:lnTo>
                  <a:lnTo>
                    <a:pt x="2566" y="91555"/>
                  </a:lnTo>
                  <a:lnTo>
                    <a:pt x="0" y="112284"/>
                  </a:lnTo>
                  <a:lnTo>
                    <a:pt x="761" y="122149"/>
                  </a:lnTo>
                  <a:lnTo>
                    <a:pt x="4367" y="129759"/>
                  </a:lnTo>
                  <a:lnTo>
                    <a:pt x="16637" y="140969"/>
                  </a:lnTo>
                  <a:lnTo>
                    <a:pt x="35173" y="143885"/>
                  </a:lnTo>
                  <a:lnTo>
                    <a:pt x="56149" y="140706"/>
                  </a:lnTo>
                  <a:lnTo>
                    <a:pt x="113831" y="11399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3560183" y="622800"/>
              <a:ext cx="9296" cy="288162"/>
            </a:xfrm>
            <a:custGeom>
              <a:avLst/>
              <a:gdLst/>
              <a:ahLst/>
              <a:cxnLst/>
              <a:rect l="0" t="0" r="0" b="0"/>
              <a:pathLst>
                <a:path w="9296" h="288162">
                  <a:moveTo>
                    <a:pt x="0" y="0"/>
                  </a:moveTo>
                  <a:lnTo>
                    <a:pt x="0" y="55161"/>
                  </a:lnTo>
                  <a:lnTo>
                    <a:pt x="0" y="101036"/>
                  </a:lnTo>
                  <a:lnTo>
                    <a:pt x="0" y="152155"/>
                  </a:lnTo>
                  <a:lnTo>
                    <a:pt x="2754" y="198975"/>
                  </a:lnTo>
                  <a:lnTo>
                    <a:pt x="8003" y="260445"/>
                  </a:lnTo>
                  <a:lnTo>
                    <a:pt x="9295" y="28816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3495114" y="780823"/>
              <a:ext cx="74365" cy="9297"/>
            </a:xfrm>
            <a:custGeom>
              <a:avLst/>
              <a:gdLst/>
              <a:ahLst/>
              <a:cxnLst/>
              <a:rect l="0" t="0" r="0" b="0"/>
              <a:pathLst>
                <a:path w="74365" h="9297">
                  <a:moveTo>
                    <a:pt x="0" y="9296"/>
                  </a:moveTo>
                  <a:lnTo>
                    <a:pt x="59290" y="862"/>
                  </a:lnTo>
                  <a:lnTo>
                    <a:pt x="7436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4" name="Freeform 113"/>
            <p:cNvSpPr/>
            <p:nvPr/>
          </p:nvSpPr>
          <p:spPr>
            <a:xfrm>
              <a:off x="2574858" y="1533760"/>
              <a:ext cx="46479" cy="194352"/>
            </a:xfrm>
            <a:custGeom>
              <a:avLst/>
              <a:gdLst/>
              <a:ahLst/>
              <a:cxnLst/>
              <a:rect l="0" t="0" r="0" b="0"/>
              <a:pathLst>
                <a:path w="46479" h="194352">
                  <a:moveTo>
                    <a:pt x="46478" y="0"/>
                  </a:moveTo>
                  <a:lnTo>
                    <a:pt x="31655" y="56020"/>
                  </a:lnTo>
                  <a:lnTo>
                    <a:pt x="23448" y="118018"/>
                  </a:lnTo>
                  <a:lnTo>
                    <a:pt x="12129" y="170243"/>
                  </a:lnTo>
                  <a:lnTo>
                    <a:pt x="6079" y="192374"/>
                  </a:lnTo>
                  <a:lnTo>
                    <a:pt x="4053" y="194351"/>
                  </a:lnTo>
                  <a:lnTo>
                    <a:pt x="1802" y="182776"/>
                  </a:lnTo>
                  <a:lnTo>
                    <a:pt x="237" y="129814"/>
                  </a:lnTo>
                  <a:lnTo>
                    <a:pt x="0" y="11154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2565563" y="1491644"/>
              <a:ext cx="111547" cy="51413"/>
            </a:xfrm>
            <a:custGeom>
              <a:avLst/>
              <a:gdLst/>
              <a:ahLst/>
              <a:cxnLst/>
              <a:rect l="0" t="0" r="0" b="0"/>
              <a:pathLst>
                <a:path w="111547" h="51413">
                  <a:moveTo>
                    <a:pt x="0" y="4934"/>
                  </a:moveTo>
                  <a:lnTo>
                    <a:pt x="14804" y="0"/>
                  </a:lnTo>
                  <a:lnTo>
                    <a:pt x="48683" y="1866"/>
                  </a:lnTo>
                  <a:lnTo>
                    <a:pt x="81559" y="13894"/>
                  </a:lnTo>
                  <a:lnTo>
                    <a:pt x="95808" y="27508"/>
                  </a:lnTo>
                  <a:lnTo>
                    <a:pt x="111546" y="5141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2537676" y="1636011"/>
              <a:ext cx="105297" cy="176616"/>
            </a:xfrm>
            <a:custGeom>
              <a:avLst/>
              <a:gdLst/>
              <a:ahLst/>
              <a:cxnLst/>
              <a:rect l="0" t="0" r="0" b="0"/>
              <a:pathLst>
                <a:path w="105297" h="176616">
                  <a:moveTo>
                    <a:pt x="74364" y="0"/>
                  </a:moveTo>
                  <a:lnTo>
                    <a:pt x="64495" y="9869"/>
                  </a:lnTo>
                  <a:lnTo>
                    <a:pt x="64686" y="14842"/>
                  </a:lnTo>
                  <a:lnTo>
                    <a:pt x="103679" y="75004"/>
                  </a:lnTo>
                  <a:lnTo>
                    <a:pt x="105296" y="93239"/>
                  </a:lnTo>
                  <a:lnTo>
                    <a:pt x="104281" y="102440"/>
                  </a:lnTo>
                  <a:lnTo>
                    <a:pt x="94890" y="120926"/>
                  </a:lnTo>
                  <a:lnTo>
                    <a:pt x="79356" y="138437"/>
                  </a:lnTo>
                  <a:lnTo>
                    <a:pt x="38474" y="163756"/>
                  </a:lnTo>
                  <a:lnTo>
                    <a:pt x="0" y="1766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2723363" y="1708095"/>
              <a:ext cx="344159" cy="147787"/>
            </a:xfrm>
            <a:custGeom>
              <a:avLst/>
              <a:gdLst/>
              <a:ahLst/>
              <a:cxnLst/>
              <a:rect l="0" t="0" r="0" b="0"/>
              <a:pathLst>
                <a:path w="344159" h="147787">
                  <a:moveTo>
                    <a:pt x="37406" y="11576"/>
                  </a:moveTo>
                  <a:lnTo>
                    <a:pt x="21550" y="66562"/>
                  </a:lnTo>
                  <a:lnTo>
                    <a:pt x="11477" y="100052"/>
                  </a:lnTo>
                  <a:lnTo>
                    <a:pt x="1438" y="116655"/>
                  </a:lnTo>
                  <a:lnTo>
                    <a:pt x="0" y="116745"/>
                  </a:lnTo>
                  <a:lnTo>
                    <a:pt x="17727" y="71278"/>
                  </a:lnTo>
                  <a:lnTo>
                    <a:pt x="49720" y="28746"/>
                  </a:lnTo>
                  <a:lnTo>
                    <a:pt x="66634" y="13010"/>
                  </a:lnTo>
                  <a:lnTo>
                    <a:pt x="84479" y="2573"/>
                  </a:lnTo>
                  <a:lnTo>
                    <a:pt x="102739" y="0"/>
                  </a:lnTo>
                  <a:lnTo>
                    <a:pt x="158270" y="12191"/>
                  </a:lnTo>
                  <a:lnTo>
                    <a:pt x="195434" y="24091"/>
                  </a:lnTo>
                  <a:lnTo>
                    <a:pt x="199563" y="28182"/>
                  </a:lnTo>
                  <a:lnTo>
                    <a:pt x="200251" y="32975"/>
                  </a:lnTo>
                  <a:lnTo>
                    <a:pt x="195507" y="43809"/>
                  </a:lnTo>
                  <a:lnTo>
                    <a:pt x="156486" y="86241"/>
                  </a:lnTo>
                  <a:lnTo>
                    <a:pt x="138873" y="100189"/>
                  </a:lnTo>
                  <a:lnTo>
                    <a:pt x="137069" y="104735"/>
                  </a:lnTo>
                  <a:lnTo>
                    <a:pt x="139997" y="107765"/>
                  </a:lnTo>
                  <a:lnTo>
                    <a:pt x="155300" y="111133"/>
                  </a:lnTo>
                  <a:lnTo>
                    <a:pt x="190884" y="115094"/>
                  </a:lnTo>
                  <a:lnTo>
                    <a:pt x="212000" y="123341"/>
                  </a:lnTo>
                  <a:lnTo>
                    <a:pt x="226205" y="136646"/>
                  </a:lnTo>
                  <a:lnTo>
                    <a:pt x="231439" y="144532"/>
                  </a:lnTo>
                  <a:lnTo>
                    <a:pt x="236994" y="147724"/>
                  </a:lnTo>
                  <a:lnTo>
                    <a:pt x="242763" y="147786"/>
                  </a:lnTo>
                  <a:lnTo>
                    <a:pt x="298274" y="129130"/>
                  </a:lnTo>
                  <a:lnTo>
                    <a:pt x="316535" y="128546"/>
                  </a:lnTo>
                  <a:lnTo>
                    <a:pt x="331881" y="131730"/>
                  </a:lnTo>
                  <a:lnTo>
                    <a:pt x="335973" y="134025"/>
                  </a:lnTo>
                  <a:lnTo>
                    <a:pt x="344158" y="14171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3105739" y="1703214"/>
              <a:ext cx="214966" cy="253841"/>
            </a:xfrm>
            <a:custGeom>
              <a:avLst/>
              <a:gdLst/>
              <a:ahLst/>
              <a:cxnLst/>
              <a:rect l="0" t="0" r="0" b="0"/>
              <a:pathLst>
                <a:path w="214966" h="253841">
                  <a:moveTo>
                    <a:pt x="91919" y="109412"/>
                  </a:moveTo>
                  <a:lnTo>
                    <a:pt x="33087" y="170309"/>
                  </a:lnTo>
                  <a:lnTo>
                    <a:pt x="2067" y="225139"/>
                  </a:lnTo>
                  <a:lnTo>
                    <a:pt x="0" y="235107"/>
                  </a:lnTo>
                  <a:lnTo>
                    <a:pt x="687" y="243817"/>
                  </a:lnTo>
                  <a:lnTo>
                    <a:pt x="3211" y="251690"/>
                  </a:lnTo>
                  <a:lnTo>
                    <a:pt x="6959" y="253840"/>
                  </a:lnTo>
                  <a:lnTo>
                    <a:pt x="11524" y="252175"/>
                  </a:lnTo>
                  <a:lnTo>
                    <a:pt x="33692" y="232174"/>
                  </a:lnTo>
                  <a:lnTo>
                    <a:pt x="66997" y="179404"/>
                  </a:lnTo>
                  <a:lnTo>
                    <a:pt x="89569" y="119276"/>
                  </a:lnTo>
                  <a:lnTo>
                    <a:pt x="115821" y="56596"/>
                  </a:lnTo>
                  <a:lnTo>
                    <a:pt x="126171" y="14287"/>
                  </a:lnTo>
                  <a:lnTo>
                    <a:pt x="127799" y="0"/>
                  </a:lnTo>
                  <a:lnTo>
                    <a:pt x="128930" y="55883"/>
                  </a:lnTo>
                  <a:lnTo>
                    <a:pt x="122679" y="108248"/>
                  </a:lnTo>
                  <a:lnTo>
                    <a:pt x="123127" y="160671"/>
                  </a:lnTo>
                  <a:lnTo>
                    <a:pt x="125118" y="171471"/>
                  </a:lnTo>
                  <a:lnTo>
                    <a:pt x="129544" y="179704"/>
                  </a:lnTo>
                  <a:lnTo>
                    <a:pt x="142725" y="191606"/>
                  </a:lnTo>
                  <a:lnTo>
                    <a:pt x="150578" y="194160"/>
                  </a:lnTo>
                  <a:lnTo>
                    <a:pt x="167565" y="194244"/>
                  </a:lnTo>
                  <a:lnTo>
                    <a:pt x="194549" y="188484"/>
                  </a:lnTo>
                  <a:lnTo>
                    <a:pt x="201653" y="191046"/>
                  </a:lnTo>
                  <a:lnTo>
                    <a:pt x="207421" y="196885"/>
                  </a:lnTo>
                  <a:lnTo>
                    <a:pt x="214518" y="211292"/>
                  </a:lnTo>
                  <a:lnTo>
                    <a:pt x="214965" y="216580"/>
                  </a:lnTo>
                  <a:lnTo>
                    <a:pt x="212760" y="23025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3383568" y="1784739"/>
              <a:ext cx="1" cy="18592"/>
            </a:xfrm>
            <a:custGeom>
              <a:avLst/>
              <a:gdLst/>
              <a:ahLst/>
              <a:cxnLst/>
              <a:rect l="0" t="0" r="0" b="0"/>
              <a:pathLst>
                <a:path w="1" h="18592">
                  <a:moveTo>
                    <a:pt x="0" y="0"/>
                  </a:moveTo>
                  <a:lnTo>
                    <a:pt x="0" y="185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3402159" y="1914877"/>
              <a:ext cx="130138" cy="11961"/>
            </a:xfrm>
            <a:custGeom>
              <a:avLst/>
              <a:gdLst/>
              <a:ahLst/>
              <a:cxnLst/>
              <a:rect l="0" t="0" r="0" b="0"/>
              <a:pathLst>
                <a:path w="130138" h="11961">
                  <a:moveTo>
                    <a:pt x="0" y="0"/>
                  </a:moveTo>
                  <a:lnTo>
                    <a:pt x="9869" y="9869"/>
                  </a:lnTo>
                  <a:lnTo>
                    <a:pt x="28486" y="11960"/>
                  </a:lnTo>
                  <a:lnTo>
                    <a:pt x="88903" y="4291"/>
                  </a:lnTo>
                  <a:lnTo>
                    <a:pt x="130137" y="929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3523001" y="1859103"/>
              <a:ext cx="133128" cy="248091"/>
            </a:xfrm>
            <a:custGeom>
              <a:avLst/>
              <a:gdLst/>
              <a:ahLst/>
              <a:cxnLst/>
              <a:rect l="0" t="0" r="0" b="0"/>
              <a:pathLst>
                <a:path w="133128" h="248091">
                  <a:moveTo>
                    <a:pt x="120842" y="0"/>
                  </a:moveTo>
                  <a:lnTo>
                    <a:pt x="86962" y="25877"/>
                  </a:lnTo>
                  <a:lnTo>
                    <a:pt x="73162" y="48636"/>
                  </a:lnTo>
                  <a:lnTo>
                    <a:pt x="62532" y="75004"/>
                  </a:lnTo>
                  <a:lnTo>
                    <a:pt x="62344" y="83053"/>
                  </a:lnTo>
                  <a:lnTo>
                    <a:pt x="67645" y="97506"/>
                  </a:lnTo>
                  <a:lnTo>
                    <a:pt x="105681" y="157258"/>
                  </a:lnTo>
                  <a:lnTo>
                    <a:pt x="127448" y="187902"/>
                  </a:lnTo>
                  <a:lnTo>
                    <a:pt x="131443" y="196533"/>
                  </a:lnTo>
                  <a:lnTo>
                    <a:pt x="133127" y="214387"/>
                  </a:lnTo>
                  <a:lnTo>
                    <a:pt x="132131" y="223486"/>
                  </a:lnTo>
                  <a:lnTo>
                    <a:pt x="127335" y="230585"/>
                  </a:lnTo>
                  <a:lnTo>
                    <a:pt x="110989" y="241226"/>
                  </a:lnTo>
                  <a:lnTo>
                    <a:pt x="73625" y="248090"/>
                  </a:lnTo>
                  <a:lnTo>
                    <a:pt x="34782" y="240254"/>
                  </a:lnTo>
                  <a:lnTo>
                    <a:pt x="15114" y="224867"/>
                  </a:lnTo>
                  <a:lnTo>
                    <a:pt x="6978" y="214980"/>
                  </a:lnTo>
                  <a:lnTo>
                    <a:pt x="2586" y="205290"/>
                  </a:lnTo>
                  <a:lnTo>
                    <a:pt x="0" y="14872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2612040" y="2054309"/>
              <a:ext cx="55774" cy="306753"/>
            </a:xfrm>
            <a:custGeom>
              <a:avLst/>
              <a:gdLst/>
              <a:ahLst/>
              <a:cxnLst/>
              <a:rect l="0" t="0" r="0" b="0"/>
              <a:pathLst>
                <a:path w="55774" h="306753">
                  <a:moveTo>
                    <a:pt x="55773" y="0"/>
                  </a:moveTo>
                  <a:lnTo>
                    <a:pt x="50418" y="36073"/>
                  </a:lnTo>
                  <a:lnTo>
                    <a:pt x="49929" y="96316"/>
                  </a:lnTo>
                  <a:lnTo>
                    <a:pt x="47501" y="148118"/>
                  </a:lnTo>
                  <a:lnTo>
                    <a:pt x="39259" y="207097"/>
                  </a:lnTo>
                  <a:lnTo>
                    <a:pt x="20567" y="268982"/>
                  </a:lnTo>
                  <a:lnTo>
                    <a:pt x="0" y="30675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2546971" y="2045014"/>
              <a:ext cx="148730" cy="18592"/>
            </a:xfrm>
            <a:custGeom>
              <a:avLst/>
              <a:gdLst/>
              <a:ahLst/>
              <a:cxnLst/>
              <a:rect l="0" t="0" r="0" b="0"/>
              <a:pathLst>
                <a:path w="148730" h="18592">
                  <a:moveTo>
                    <a:pt x="0" y="0"/>
                  </a:moveTo>
                  <a:lnTo>
                    <a:pt x="48710" y="2754"/>
                  </a:lnTo>
                  <a:lnTo>
                    <a:pt x="100158" y="10111"/>
                  </a:lnTo>
                  <a:lnTo>
                    <a:pt x="148729" y="185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2763994" y="2197984"/>
              <a:ext cx="83003" cy="153783"/>
            </a:xfrm>
            <a:custGeom>
              <a:avLst/>
              <a:gdLst/>
              <a:ahLst/>
              <a:cxnLst/>
              <a:rect l="0" t="0" r="0" b="0"/>
              <a:pathLst>
                <a:path w="83003" h="153783">
                  <a:moveTo>
                    <a:pt x="15365" y="88713"/>
                  </a:moveTo>
                  <a:lnTo>
                    <a:pt x="23819" y="67483"/>
                  </a:lnTo>
                  <a:lnTo>
                    <a:pt x="81187" y="4527"/>
                  </a:lnTo>
                  <a:lnTo>
                    <a:pt x="83002" y="571"/>
                  </a:lnTo>
                  <a:lnTo>
                    <a:pt x="80080" y="0"/>
                  </a:lnTo>
                  <a:lnTo>
                    <a:pt x="67883" y="4873"/>
                  </a:lnTo>
                  <a:lnTo>
                    <a:pt x="37034" y="30634"/>
                  </a:lnTo>
                  <a:lnTo>
                    <a:pt x="7875" y="75097"/>
                  </a:lnTo>
                  <a:lnTo>
                    <a:pt x="1708" y="93678"/>
                  </a:lnTo>
                  <a:lnTo>
                    <a:pt x="0" y="114675"/>
                  </a:lnTo>
                  <a:lnTo>
                    <a:pt x="6070" y="1537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2923709" y="2258811"/>
              <a:ext cx="115926" cy="148729"/>
            </a:xfrm>
            <a:custGeom>
              <a:avLst/>
              <a:gdLst/>
              <a:ahLst/>
              <a:cxnLst/>
              <a:rect l="0" t="0" r="0" b="0"/>
              <a:pathLst>
                <a:path w="115926" h="148729">
                  <a:moveTo>
                    <a:pt x="106629" y="0"/>
                  </a:moveTo>
                  <a:lnTo>
                    <a:pt x="44622" y="28944"/>
                  </a:lnTo>
                  <a:lnTo>
                    <a:pt x="20199" y="41783"/>
                  </a:lnTo>
                  <a:lnTo>
                    <a:pt x="2459" y="57818"/>
                  </a:lnTo>
                  <a:lnTo>
                    <a:pt x="0" y="65399"/>
                  </a:lnTo>
                  <a:lnTo>
                    <a:pt x="1460" y="72519"/>
                  </a:lnTo>
                  <a:lnTo>
                    <a:pt x="5531" y="79331"/>
                  </a:lnTo>
                  <a:lnTo>
                    <a:pt x="12377" y="82839"/>
                  </a:lnTo>
                  <a:lnTo>
                    <a:pt x="74553" y="85789"/>
                  </a:lnTo>
                  <a:lnTo>
                    <a:pt x="98273" y="98520"/>
                  </a:lnTo>
                  <a:lnTo>
                    <a:pt x="111867" y="109544"/>
                  </a:lnTo>
                  <a:lnTo>
                    <a:pt x="115285" y="116408"/>
                  </a:lnTo>
                  <a:lnTo>
                    <a:pt x="115925" y="148728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3159060" y="2305288"/>
              <a:ext cx="298873" cy="120843"/>
            </a:xfrm>
            <a:custGeom>
              <a:avLst/>
              <a:gdLst/>
              <a:ahLst/>
              <a:cxnLst/>
              <a:rect l="0" t="0" r="0" b="0"/>
              <a:pathLst>
                <a:path w="298873" h="120843">
                  <a:moveTo>
                    <a:pt x="10711" y="0"/>
                  </a:moveTo>
                  <a:lnTo>
                    <a:pt x="8646" y="29685"/>
                  </a:lnTo>
                  <a:lnTo>
                    <a:pt x="0" y="61355"/>
                  </a:lnTo>
                  <a:lnTo>
                    <a:pt x="4574" y="77534"/>
                  </a:lnTo>
                  <a:lnTo>
                    <a:pt x="10751" y="81641"/>
                  </a:lnTo>
                  <a:lnTo>
                    <a:pt x="28631" y="83451"/>
                  </a:lnTo>
                  <a:lnTo>
                    <a:pt x="85803" y="76275"/>
                  </a:lnTo>
                  <a:lnTo>
                    <a:pt x="97955" y="75638"/>
                  </a:lnTo>
                  <a:lnTo>
                    <a:pt x="107088" y="78312"/>
                  </a:lnTo>
                  <a:lnTo>
                    <a:pt x="114210" y="83193"/>
                  </a:lnTo>
                  <a:lnTo>
                    <a:pt x="119991" y="89546"/>
                  </a:lnTo>
                  <a:lnTo>
                    <a:pt x="147866" y="103421"/>
                  </a:lnTo>
                  <a:lnTo>
                    <a:pt x="182290" y="109139"/>
                  </a:lnTo>
                  <a:lnTo>
                    <a:pt x="236290" y="105715"/>
                  </a:lnTo>
                  <a:lnTo>
                    <a:pt x="276182" y="112843"/>
                  </a:lnTo>
                  <a:lnTo>
                    <a:pt x="298872" y="12084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2890906" y="2519085"/>
              <a:ext cx="9296" cy="18592"/>
            </a:xfrm>
            <a:custGeom>
              <a:avLst/>
              <a:gdLst/>
              <a:ahLst/>
              <a:cxnLst/>
              <a:rect l="0" t="0" r="0" b="0"/>
              <a:pathLst>
                <a:path w="9296" h="18592">
                  <a:moveTo>
                    <a:pt x="0" y="0"/>
                  </a:moveTo>
                  <a:lnTo>
                    <a:pt x="9295" y="1859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2881610" y="2677109"/>
              <a:ext cx="18592" cy="27887"/>
            </a:xfrm>
            <a:custGeom>
              <a:avLst/>
              <a:gdLst/>
              <a:ahLst/>
              <a:cxnLst/>
              <a:rect l="0" t="0" r="0" b="0"/>
              <a:pathLst>
                <a:path w="18592" h="27887">
                  <a:moveTo>
                    <a:pt x="0" y="0"/>
                  </a:moveTo>
                  <a:lnTo>
                    <a:pt x="12777" y="13809"/>
                  </a:lnTo>
                  <a:lnTo>
                    <a:pt x="18591" y="2788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2909497" y="2816541"/>
              <a:ext cx="9296" cy="37184"/>
            </a:xfrm>
            <a:custGeom>
              <a:avLst/>
              <a:gdLst/>
              <a:ahLst/>
              <a:cxnLst/>
              <a:rect l="0" t="0" r="0" b="0"/>
              <a:pathLst>
                <a:path w="9296" h="37184">
                  <a:moveTo>
                    <a:pt x="0" y="0"/>
                  </a:moveTo>
                  <a:lnTo>
                    <a:pt x="9295" y="3718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0" name="Freeform 129"/>
            <p:cNvSpPr/>
            <p:nvPr/>
          </p:nvSpPr>
          <p:spPr>
            <a:xfrm>
              <a:off x="2658518" y="1124758"/>
              <a:ext cx="18592" cy="269570"/>
            </a:xfrm>
            <a:custGeom>
              <a:avLst/>
              <a:gdLst/>
              <a:ahLst/>
              <a:cxnLst/>
              <a:rect l="0" t="0" r="0" b="0"/>
              <a:pathLst>
                <a:path w="18592" h="269570">
                  <a:moveTo>
                    <a:pt x="0" y="0"/>
                  </a:moveTo>
                  <a:lnTo>
                    <a:pt x="2754" y="60669"/>
                  </a:lnTo>
                  <a:lnTo>
                    <a:pt x="7357" y="112996"/>
                  </a:lnTo>
                  <a:lnTo>
                    <a:pt x="8721" y="164994"/>
                  </a:lnTo>
                  <a:lnTo>
                    <a:pt x="9182" y="223895"/>
                  </a:lnTo>
                  <a:lnTo>
                    <a:pt x="18591" y="2695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2556267" y="1199122"/>
              <a:ext cx="213798" cy="37183"/>
            </a:xfrm>
            <a:custGeom>
              <a:avLst/>
              <a:gdLst/>
              <a:ahLst/>
              <a:cxnLst/>
              <a:rect l="0" t="0" r="0" b="0"/>
              <a:pathLst>
                <a:path w="213798" h="37183">
                  <a:moveTo>
                    <a:pt x="0" y="37182"/>
                  </a:moveTo>
                  <a:lnTo>
                    <a:pt x="14804" y="27312"/>
                  </a:lnTo>
                  <a:lnTo>
                    <a:pt x="67764" y="13925"/>
                  </a:lnTo>
                  <a:lnTo>
                    <a:pt x="125658" y="10210"/>
                  </a:lnTo>
                  <a:lnTo>
                    <a:pt x="181353" y="4541"/>
                  </a:lnTo>
                  <a:lnTo>
                    <a:pt x="213797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2861870" y="1086160"/>
              <a:ext cx="145625" cy="319856"/>
            </a:xfrm>
            <a:custGeom>
              <a:avLst/>
              <a:gdLst/>
              <a:ahLst/>
              <a:cxnLst/>
              <a:rect l="0" t="0" r="0" b="0"/>
              <a:pathLst>
                <a:path w="145625" h="319856">
                  <a:moveTo>
                    <a:pt x="47627" y="10711"/>
                  </a:moveTo>
                  <a:lnTo>
                    <a:pt x="57496" y="842"/>
                  </a:lnTo>
                  <a:lnTo>
                    <a:pt x="64534" y="0"/>
                  </a:lnTo>
                  <a:lnTo>
                    <a:pt x="83372" y="4573"/>
                  </a:lnTo>
                  <a:lnTo>
                    <a:pt x="112270" y="23696"/>
                  </a:lnTo>
                  <a:lnTo>
                    <a:pt x="135521" y="48986"/>
                  </a:lnTo>
                  <a:lnTo>
                    <a:pt x="143497" y="75233"/>
                  </a:lnTo>
                  <a:lnTo>
                    <a:pt x="145624" y="90907"/>
                  </a:lnTo>
                  <a:lnTo>
                    <a:pt x="139724" y="119341"/>
                  </a:lnTo>
                  <a:lnTo>
                    <a:pt x="109484" y="175389"/>
                  </a:lnTo>
                  <a:lnTo>
                    <a:pt x="63457" y="231529"/>
                  </a:lnTo>
                  <a:lnTo>
                    <a:pt x="13926" y="277049"/>
                  </a:lnTo>
                  <a:lnTo>
                    <a:pt x="0" y="300669"/>
                  </a:lnTo>
                  <a:lnTo>
                    <a:pt x="383" y="307300"/>
                  </a:lnTo>
                  <a:lnTo>
                    <a:pt x="3737" y="312753"/>
                  </a:lnTo>
                  <a:lnTo>
                    <a:pt x="12628" y="319501"/>
                  </a:lnTo>
                  <a:lnTo>
                    <a:pt x="14999" y="319855"/>
                  </a:lnTo>
                  <a:lnTo>
                    <a:pt x="19740" y="31746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3" name="Freeform 132"/>
            <p:cNvSpPr/>
            <p:nvPr/>
          </p:nvSpPr>
          <p:spPr>
            <a:xfrm>
              <a:off x="3014503" y="1174195"/>
              <a:ext cx="147873" cy="228983"/>
            </a:xfrm>
            <a:custGeom>
              <a:avLst/>
              <a:gdLst/>
              <a:ahLst/>
              <a:cxnLst/>
              <a:rect l="0" t="0" r="0" b="0"/>
              <a:pathLst>
                <a:path w="147873" h="228983">
                  <a:moveTo>
                    <a:pt x="15835" y="117882"/>
                  </a:moveTo>
                  <a:lnTo>
                    <a:pt x="3059" y="147566"/>
                  </a:lnTo>
                  <a:lnTo>
                    <a:pt x="0" y="181303"/>
                  </a:lnTo>
                  <a:lnTo>
                    <a:pt x="2945" y="205285"/>
                  </a:lnTo>
                  <a:lnTo>
                    <a:pt x="8275" y="214365"/>
                  </a:lnTo>
                  <a:lnTo>
                    <a:pt x="25213" y="227209"/>
                  </a:lnTo>
                  <a:lnTo>
                    <a:pt x="34481" y="228982"/>
                  </a:lnTo>
                  <a:lnTo>
                    <a:pt x="53042" y="225443"/>
                  </a:lnTo>
                  <a:lnTo>
                    <a:pt x="85846" y="211836"/>
                  </a:lnTo>
                  <a:lnTo>
                    <a:pt x="111862" y="189788"/>
                  </a:lnTo>
                  <a:lnTo>
                    <a:pt x="132652" y="153762"/>
                  </a:lnTo>
                  <a:lnTo>
                    <a:pt x="146961" y="110381"/>
                  </a:lnTo>
                  <a:lnTo>
                    <a:pt x="147872" y="64821"/>
                  </a:lnTo>
                  <a:lnTo>
                    <a:pt x="136666" y="28484"/>
                  </a:lnTo>
                  <a:lnTo>
                    <a:pt x="115329" y="3029"/>
                  </a:lnTo>
                  <a:lnTo>
                    <a:pt x="106952" y="0"/>
                  </a:lnTo>
                  <a:lnTo>
                    <a:pt x="98270" y="46"/>
                  </a:lnTo>
                  <a:lnTo>
                    <a:pt x="62313" y="633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3187651" y="1230175"/>
              <a:ext cx="161679" cy="265603"/>
            </a:xfrm>
            <a:custGeom>
              <a:avLst/>
              <a:gdLst/>
              <a:ahLst/>
              <a:cxnLst/>
              <a:rect l="0" t="0" r="0" b="0"/>
              <a:pathLst>
                <a:path w="161679" h="265603">
                  <a:moveTo>
                    <a:pt x="84371" y="136266"/>
                  </a:moveTo>
                  <a:lnTo>
                    <a:pt x="74502" y="126397"/>
                  </a:lnTo>
                  <a:lnTo>
                    <a:pt x="69656" y="110534"/>
                  </a:lnTo>
                  <a:lnTo>
                    <a:pt x="68364" y="100521"/>
                  </a:lnTo>
                  <a:lnTo>
                    <a:pt x="65437" y="97976"/>
                  </a:lnTo>
                  <a:lnTo>
                    <a:pt x="61420" y="100411"/>
                  </a:lnTo>
                  <a:lnTo>
                    <a:pt x="40131" y="134003"/>
                  </a:lnTo>
                  <a:lnTo>
                    <a:pt x="16034" y="186810"/>
                  </a:lnTo>
                  <a:lnTo>
                    <a:pt x="661" y="224459"/>
                  </a:lnTo>
                  <a:lnTo>
                    <a:pt x="0" y="245695"/>
                  </a:lnTo>
                  <a:lnTo>
                    <a:pt x="4369" y="253631"/>
                  </a:lnTo>
                  <a:lnTo>
                    <a:pt x="20239" y="265202"/>
                  </a:lnTo>
                  <a:lnTo>
                    <a:pt x="29223" y="265602"/>
                  </a:lnTo>
                  <a:lnTo>
                    <a:pt x="47467" y="257785"/>
                  </a:lnTo>
                  <a:lnTo>
                    <a:pt x="75158" y="240898"/>
                  </a:lnTo>
                  <a:lnTo>
                    <a:pt x="88194" y="226148"/>
                  </a:lnTo>
                  <a:lnTo>
                    <a:pt x="121888" y="170424"/>
                  </a:lnTo>
                  <a:lnTo>
                    <a:pt x="145161" y="117468"/>
                  </a:lnTo>
                  <a:lnTo>
                    <a:pt x="161678" y="63303"/>
                  </a:lnTo>
                  <a:lnTo>
                    <a:pt x="161214" y="29496"/>
                  </a:lnTo>
                  <a:lnTo>
                    <a:pt x="154328" y="11006"/>
                  </a:lnTo>
                  <a:lnTo>
                    <a:pt x="149600" y="3183"/>
                  </a:lnTo>
                  <a:lnTo>
                    <a:pt x="144382" y="34"/>
                  </a:lnTo>
                  <a:lnTo>
                    <a:pt x="138838" y="0"/>
                  </a:lnTo>
                  <a:lnTo>
                    <a:pt x="125104" y="6503"/>
                  </a:lnTo>
                  <a:lnTo>
                    <a:pt x="96211" y="27585"/>
                  </a:lnTo>
                  <a:lnTo>
                    <a:pt x="66895" y="65222"/>
                  </a:lnTo>
                  <a:lnTo>
                    <a:pt x="53028" y="94559"/>
                  </a:lnTo>
                  <a:lnTo>
                    <a:pt x="47189" y="11767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3355682" y="1236304"/>
              <a:ext cx="250979" cy="223093"/>
            </a:xfrm>
            <a:custGeom>
              <a:avLst/>
              <a:gdLst/>
              <a:ahLst/>
              <a:cxnLst/>
              <a:rect l="0" t="0" r="0" b="0"/>
              <a:pathLst>
                <a:path w="250979" h="223093">
                  <a:moveTo>
                    <a:pt x="0" y="223092"/>
                  </a:moveTo>
                  <a:lnTo>
                    <a:pt x="8453" y="201862"/>
                  </a:lnTo>
                  <a:lnTo>
                    <a:pt x="65399" y="139253"/>
                  </a:lnTo>
                  <a:lnTo>
                    <a:pt x="121495" y="85768"/>
                  </a:lnTo>
                  <a:lnTo>
                    <a:pt x="181013" y="40404"/>
                  </a:lnTo>
                  <a:lnTo>
                    <a:pt x="228274" y="12066"/>
                  </a:lnTo>
                  <a:lnTo>
                    <a:pt x="250978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3433148" y="1171235"/>
              <a:ext cx="89854" cy="105275"/>
            </a:xfrm>
            <a:custGeom>
              <a:avLst/>
              <a:gdLst/>
              <a:ahLst/>
              <a:cxnLst/>
              <a:rect l="0" t="0" r="0" b="0"/>
              <a:pathLst>
                <a:path w="89854" h="105275">
                  <a:moveTo>
                    <a:pt x="89853" y="0"/>
                  </a:moveTo>
                  <a:lnTo>
                    <a:pt x="75049" y="4935"/>
                  </a:lnTo>
                  <a:lnTo>
                    <a:pt x="62272" y="15620"/>
                  </a:lnTo>
                  <a:lnTo>
                    <a:pt x="12402" y="70117"/>
                  </a:lnTo>
                  <a:lnTo>
                    <a:pt x="1" y="90379"/>
                  </a:lnTo>
                  <a:lnTo>
                    <a:pt x="0" y="97435"/>
                  </a:lnTo>
                  <a:lnTo>
                    <a:pt x="4130" y="102139"/>
                  </a:lnTo>
                  <a:lnTo>
                    <a:pt x="11015" y="105274"/>
                  </a:lnTo>
                  <a:lnTo>
                    <a:pt x="18703" y="104267"/>
                  </a:lnTo>
                  <a:lnTo>
                    <a:pt x="35508" y="94884"/>
                  </a:lnTo>
                  <a:lnTo>
                    <a:pt x="57455" y="72181"/>
                  </a:lnTo>
                  <a:lnTo>
                    <a:pt x="61024" y="63614"/>
                  </a:lnTo>
                  <a:lnTo>
                    <a:pt x="62236" y="45831"/>
                  </a:lnTo>
                  <a:lnTo>
                    <a:pt x="58015" y="41915"/>
                  </a:lnTo>
                  <a:lnTo>
                    <a:pt x="51069" y="41370"/>
                  </a:lnTo>
                  <a:lnTo>
                    <a:pt x="34401" y="46273"/>
                  </a:lnTo>
                  <a:lnTo>
                    <a:pt x="6193" y="65069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3495114" y="1339526"/>
              <a:ext cx="68815" cy="100999"/>
            </a:xfrm>
            <a:custGeom>
              <a:avLst/>
              <a:gdLst/>
              <a:ahLst/>
              <a:cxnLst/>
              <a:rect l="0" t="0" r="0" b="0"/>
              <a:pathLst>
                <a:path w="68815" h="100999">
                  <a:moveTo>
                    <a:pt x="37182" y="64097"/>
                  </a:moveTo>
                  <a:lnTo>
                    <a:pt x="23373" y="79972"/>
                  </a:lnTo>
                  <a:lnTo>
                    <a:pt x="16241" y="94908"/>
                  </a:lnTo>
                  <a:lnTo>
                    <a:pt x="18057" y="99097"/>
                  </a:lnTo>
                  <a:lnTo>
                    <a:pt x="23399" y="100857"/>
                  </a:lnTo>
                  <a:lnTo>
                    <a:pt x="31092" y="100998"/>
                  </a:lnTo>
                  <a:lnTo>
                    <a:pt x="47902" y="90137"/>
                  </a:lnTo>
                  <a:lnTo>
                    <a:pt x="56723" y="81457"/>
                  </a:lnTo>
                  <a:lnTo>
                    <a:pt x="66524" y="55287"/>
                  </a:lnTo>
                  <a:lnTo>
                    <a:pt x="68814" y="27131"/>
                  </a:lnTo>
                  <a:lnTo>
                    <a:pt x="62946" y="7731"/>
                  </a:lnTo>
                  <a:lnTo>
                    <a:pt x="56424" y="2765"/>
                  </a:lnTo>
                  <a:lnTo>
                    <a:pt x="38160" y="0"/>
                  </a:lnTo>
                  <a:lnTo>
                    <a:pt x="0" y="832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84634" y="143761"/>
            <a:ext cx="2914823" cy="1340819"/>
            <a:chOff x="84634" y="143761"/>
            <a:chExt cx="2914823" cy="1340819"/>
          </a:xfrm>
        </p:grpSpPr>
        <p:sp>
          <p:nvSpPr>
            <p:cNvPr id="139" name="Freeform 138"/>
            <p:cNvSpPr/>
            <p:nvPr/>
          </p:nvSpPr>
          <p:spPr>
            <a:xfrm>
              <a:off x="84634" y="781119"/>
              <a:ext cx="1028818" cy="703461"/>
            </a:xfrm>
            <a:custGeom>
              <a:avLst/>
              <a:gdLst/>
              <a:ahLst/>
              <a:cxnLst/>
              <a:rect l="0" t="0" r="0" b="0"/>
              <a:pathLst>
                <a:path w="1028818" h="703461">
                  <a:moveTo>
                    <a:pt x="240709" y="92660"/>
                  </a:moveTo>
                  <a:lnTo>
                    <a:pt x="178321" y="141258"/>
                  </a:lnTo>
                  <a:lnTo>
                    <a:pt x="127524" y="203440"/>
                  </a:lnTo>
                  <a:lnTo>
                    <a:pt x="89010" y="259912"/>
                  </a:lnTo>
                  <a:lnTo>
                    <a:pt x="51711" y="315746"/>
                  </a:lnTo>
                  <a:lnTo>
                    <a:pt x="20907" y="373590"/>
                  </a:lnTo>
                  <a:lnTo>
                    <a:pt x="3960" y="428930"/>
                  </a:lnTo>
                  <a:lnTo>
                    <a:pt x="0" y="489591"/>
                  </a:lnTo>
                  <a:lnTo>
                    <a:pt x="9184" y="530907"/>
                  </a:lnTo>
                  <a:lnTo>
                    <a:pt x="29922" y="564379"/>
                  </a:lnTo>
                  <a:lnTo>
                    <a:pt x="64689" y="601383"/>
                  </a:lnTo>
                  <a:lnTo>
                    <a:pt x="120519" y="629388"/>
                  </a:lnTo>
                  <a:lnTo>
                    <a:pt x="169292" y="642561"/>
                  </a:lnTo>
                  <a:lnTo>
                    <a:pt x="227926" y="653005"/>
                  </a:lnTo>
                  <a:lnTo>
                    <a:pt x="286153" y="662641"/>
                  </a:lnTo>
                  <a:lnTo>
                    <a:pt x="340116" y="674117"/>
                  </a:lnTo>
                  <a:lnTo>
                    <a:pt x="396930" y="682664"/>
                  </a:lnTo>
                  <a:lnTo>
                    <a:pt x="445046" y="694024"/>
                  </a:lnTo>
                  <a:lnTo>
                    <a:pt x="506574" y="703460"/>
                  </a:lnTo>
                  <a:lnTo>
                    <a:pt x="554626" y="702608"/>
                  </a:lnTo>
                  <a:lnTo>
                    <a:pt x="614653" y="698569"/>
                  </a:lnTo>
                  <a:lnTo>
                    <a:pt x="667210" y="694618"/>
                  </a:lnTo>
                  <a:lnTo>
                    <a:pt x="717663" y="684030"/>
                  </a:lnTo>
                  <a:lnTo>
                    <a:pt x="779156" y="671992"/>
                  </a:lnTo>
                  <a:lnTo>
                    <a:pt x="834307" y="656576"/>
                  </a:lnTo>
                  <a:lnTo>
                    <a:pt x="891280" y="629992"/>
                  </a:lnTo>
                  <a:lnTo>
                    <a:pt x="927746" y="603267"/>
                  </a:lnTo>
                  <a:lnTo>
                    <a:pt x="978121" y="546891"/>
                  </a:lnTo>
                  <a:lnTo>
                    <a:pt x="1004200" y="501498"/>
                  </a:lnTo>
                  <a:lnTo>
                    <a:pt x="1017038" y="463415"/>
                  </a:lnTo>
                  <a:lnTo>
                    <a:pt x="1025875" y="409995"/>
                  </a:lnTo>
                  <a:lnTo>
                    <a:pt x="1028817" y="365391"/>
                  </a:lnTo>
                  <a:lnTo>
                    <a:pt x="1022696" y="311234"/>
                  </a:lnTo>
                  <a:lnTo>
                    <a:pt x="1000693" y="251103"/>
                  </a:lnTo>
                  <a:lnTo>
                    <a:pt x="963454" y="190012"/>
                  </a:lnTo>
                  <a:lnTo>
                    <a:pt x="909784" y="130228"/>
                  </a:lnTo>
                  <a:lnTo>
                    <a:pt x="853370" y="93526"/>
                  </a:lnTo>
                  <a:lnTo>
                    <a:pt x="799536" y="63108"/>
                  </a:lnTo>
                  <a:lnTo>
                    <a:pt x="745561" y="42104"/>
                  </a:lnTo>
                  <a:lnTo>
                    <a:pt x="683487" y="25255"/>
                  </a:lnTo>
                  <a:lnTo>
                    <a:pt x="632866" y="11062"/>
                  </a:lnTo>
                  <a:lnTo>
                    <a:pt x="582406" y="3070"/>
                  </a:lnTo>
                  <a:lnTo>
                    <a:pt x="530961" y="701"/>
                  </a:lnTo>
                  <a:lnTo>
                    <a:pt x="480258" y="0"/>
                  </a:lnTo>
                  <a:lnTo>
                    <a:pt x="417476" y="4697"/>
                  </a:lnTo>
                  <a:lnTo>
                    <a:pt x="361551" y="900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92955" y="576322"/>
              <a:ext cx="176616" cy="65070"/>
            </a:xfrm>
            <a:custGeom>
              <a:avLst/>
              <a:gdLst/>
              <a:ahLst/>
              <a:cxnLst/>
              <a:rect l="0" t="0" r="0" b="0"/>
              <a:pathLst>
                <a:path w="176616" h="65070">
                  <a:moveTo>
                    <a:pt x="0" y="65069"/>
                  </a:moveTo>
                  <a:lnTo>
                    <a:pt x="17873" y="26254"/>
                  </a:lnTo>
                  <a:lnTo>
                    <a:pt x="24309" y="21634"/>
                  </a:lnTo>
                  <a:lnTo>
                    <a:pt x="31699" y="19587"/>
                  </a:lnTo>
                  <a:lnTo>
                    <a:pt x="39724" y="19255"/>
                  </a:lnTo>
                  <a:lnTo>
                    <a:pt x="54149" y="24395"/>
                  </a:lnTo>
                  <a:lnTo>
                    <a:pt x="60887" y="28657"/>
                  </a:lnTo>
                  <a:lnTo>
                    <a:pt x="79391" y="30639"/>
                  </a:lnTo>
                  <a:lnTo>
                    <a:pt x="139058" y="18017"/>
                  </a:lnTo>
                  <a:lnTo>
                    <a:pt x="161700" y="9125"/>
                  </a:lnTo>
                  <a:lnTo>
                    <a:pt x="176615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1" name="Freeform 140"/>
            <p:cNvSpPr/>
            <p:nvPr/>
          </p:nvSpPr>
          <p:spPr>
            <a:xfrm>
              <a:off x="353230" y="385477"/>
              <a:ext cx="74803" cy="237324"/>
            </a:xfrm>
            <a:custGeom>
              <a:avLst/>
              <a:gdLst/>
              <a:ahLst/>
              <a:cxnLst/>
              <a:rect l="0" t="0" r="0" b="0"/>
              <a:pathLst>
                <a:path w="74803" h="237324">
                  <a:moveTo>
                    <a:pt x="0" y="4935"/>
                  </a:moveTo>
                  <a:lnTo>
                    <a:pt x="14804" y="0"/>
                  </a:lnTo>
                  <a:lnTo>
                    <a:pt x="43749" y="1866"/>
                  </a:lnTo>
                  <a:lnTo>
                    <a:pt x="51888" y="5987"/>
                  </a:lnTo>
                  <a:lnTo>
                    <a:pt x="63686" y="18829"/>
                  </a:lnTo>
                  <a:lnTo>
                    <a:pt x="65180" y="26592"/>
                  </a:lnTo>
                  <a:lnTo>
                    <a:pt x="61331" y="43479"/>
                  </a:lnTo>
                  <a:lnTo>
                    <a:pt x="35319" y="90006"/>
                  </a:lnTo>
                  <a:lnTo>
                    <a:pt x="36973" y="95733"/>
                  </a:lnTo>
                  <a:lnTo>
                    <a:pt x="42207" y="99550"/>
                  </a:lnTo>
                  <a:lnTo>
                    <a:pt x="56973" y="105858"/>
                  </a:lnTo>
                  <a:lnTo>
                    <a:pt x="70422" y="115546"/>
                  </a:lnTo>
                  <a:lnTo>
                    <a:pt x="73801" y="123088"/>
                  </a:lnTo>
                  <a:lnTo>
                    <a:pt x="74802" y="142484"/>
                  </a:lnTo>
                  <a:lnTo>
                    <a:pt x="69559" y="171696"/>
                  </a:lnTo>
                  <a:lnTo>
                    <a:pt x="58802" y="187843"/>
                  </a:lnTo>
                  <a:lnTo>
                    <a:pt x="27252" y="220402"/>
                  </a:lnTo>
                  <a:lnTo>
                    <a:pt x="18591" y="23732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501958" y="353230"/>
              <a:ext cx="176616" cy="204502"/>
            </a:xfrm>
            <a:custGeom>
              <a:avLst/>
              <a:gdLst/>
              <a:ahLst/>
              <a:cxnLst/>
              <a:rect l="0" t="0" r="0" b="0"/>
              <a:pathLst>
                <a:path w="176616" h="204502">
                  <a:moveTo>
                    <a:pt x="0" y="204501"/>
                  </a:moveTo>
                  <a:lnTo>
                    <a:pt x="14842" y="187593"/>
                  </a:lnTo>
                  <a:lnTo>
                    <a:pt x="62066" y="124610"/>
                  </a:lnTo>
                  <a:lnTo>
                    <a:pt x="123942" y="61981"/>
                  </a:lnTo>
                  <a:lnTo>
                    <a:pt x="176615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3" name="Freeform 142"/>
            <p:cNvSpPr/>
            <p:nvPr/>
          </p:nvSpPr>
          <p:spPr>
            <a:xfrm>
              <a:off x="471421" y="278865"/>
              <a:ext cx="69172" cy="102953"/>
            </a:xfrm>
            <a:custGeom>
              <a:avLst/>
              <a:gdLst/>
              <a:ahLst/>
              <a:cxnLst/>
              <a:rect l="0" t="0" r="0" b="0"/>
              <a:pathLst>
                <a:path w="69172" h="102953">
                  <a:moveTo>
                    <a:pt x="49128" y="0"/>
                  </a:moveTo>
                  <a:lnTo>
                    <a:pt x="23252" y="30811"/>
                  </a:lnTo>
                  <a:lnTo>
                    <a:pt x="0" y="83917"/>
                  </a:lnTo>
                  <a:lnTo>
                    <a:pt x="884" y="91061"/>
                  </a:lnTo>
                  <a:lnTo>
                    <a:pt x="4571" y="96857"/>
                  </a:lnTo>
                  <a:lnTo>
                    <a:pt x="10128" y="101753"/>
                  </a:lnTo>
                  <a:lnTo>
                    <a:pt x="16931" y="102952"/>
                  </a:lnTo>
                  <a:lnTo>
                    <a:pt x="32752" y="98776"/>
                  </a:lnTo>
                  <a:lnTo>
                    <a:pt x="39244" y="92704"/>
                  </a:lnTo>
                  <a:lnTo>
                    <a:pt x="65563" y="46649"/>
                  </a:lnTo>
                  <a:lnTo>
                    <a:pt x="69171" y="27963"/>
                  </a:lnTo>
                  <a:lnTo>
                    <a:pt x="68687" y="18642"/>
                  </a:lnTo>
                  <a:lnTo>
                    <a:pt x="66298" y="14494"/>
                  </a:lnTo>
                  <a:lnTo>
                    <a:pt x="62641" y="13794"/>
                  </a:lnTo>
                  <a:lnTo>
                    <a:pt x="54101" y="17492"/>
                  </a:lnTo>
                  <a:lnTo>
                    <a:pt x="39832" y="2788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4" name="Freeform 143"/>
            <p:cNvSpPr/>
            <p:nvPr/>
          </p:nvSpPr>
          <p:spPr>
            <a:xfrm>
              <a:off x="548435" y="436148"/>
              <a:ext cx="123640" cy="120197"/>
            </a:xfrm>
            <a:custGeom>
              <a:avLst/>
              <a:gdLst/>
              <a:ahLst/>
              <a:cxnLst/>
              <a:rect l="0" t="0" r="0" b="0"/>
              <a:pathLst>
                <a:path w="123640" h="120197">
                  <a:moveTo>
                    <a:pt x="46478" y="37923"/>
                  </a:moveTo>
                  <a:lnTo>
                    <a:pt x="26300" y="91877"/>
                  </a:lnTo>
                  <a:lnTo>
                    <a:pt x="26493" y="111479"/>
                  </a:lnTo>
                  <a:lnTo>
                    <a:pt x="30056" y="116913"/>
                  </a:lnTo>
                  <a:lnTo>
                    <a:pt x="35530" y="119502"/>
                  </a:lnTo>
                  <a:lnTo>
                    <a:pt x="42278" y="120196"/>
                  </a:lnTo>
                  <a:lnTo>
                    <a:pt x="55284" y="115458"/>
                  </a:lnTo>
                  <a:lnTo>
                    <a:pt x="107127" y="69842"/>
                  </a:lnTo>
                  <a:lnTo>
                    <a:pt x="121713" y="45659"/>
                  </a:lnTo>
                  <a:lnTo>
                    <a:pt x="123639" y="27935"/>
                  </a:lnTo>
                  <a:lnTo>
                    <a:pt x="122707" y="18870"/>
                  </a:lnTo>
                  <a:lnTo>
                    <a:pt x="117954" y="11794"/>
                  </a:lnTo>
                  <a:lnTo>
                    <a:pt x="101656" y="1178"/>
                  </a:lnTo>
                  <a:lnTo>
                    <a:pt x="91526" y="0"/>
                  </a:lnTo>
                  <a:lnTo>
                    <a:pt x="69254" y="4199"/>
                  </a:lnTo>
                  <a:lnTo>
                    <a:pt x="33488" y="23111"/>
                  </a:lnTo>
                  <a:lnTo>
                    <a:pt x="17294" y="39603"/>
                  </a:lnTo>
                  <a:lnTo>
                    <a:pt x="7686" y="57261"/>
                  </a:lnTo>
                  <a:lnTo>
                    <a:pt x="0" y="9369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5" name="Freeform 144"/>
            <p:cNvSpPr/>
            <p:nvPr/>
          </p:nvSpPr>
          <p:spPr>
            <a:xfrm>
              <a:off x="941372" y="143761"/>
              <a:ext cx="1903057" cy="265243"/>
            </a:xfrm>
            <a:custGeom>
              <a:avLst/>
              <a:gdLst/>
              <a:ahLst/>
              <a:cxnLst/>
              <a:rect l="0" t="0" r="0" b="0"/>
              <a:pathLst>
                <a:path w="1903057" h="265243">
                  <a:moveTo>
                    <a:pt x="16066" y="265242"/>
                  </a:moveTo>
                  <a:lnTo>
                    <a:pt x="1262" y="255372"/>
                  </a:lnTo>
                  <a:lnTo>
                    <a:pt x="0" y="248334"/>
                  </a:lnTo>
                  <a:lnTo>
                    <a:pt x="6860" y="229496"/>
                  </a:lnTo>
                  <a:lnTo>
                    <a:pt x="33077" y="200599"/>
                  </a:lnTo>
                  <a:lnTo>
                    <a:pt x="93793" y="163863"/>
                  </a:lnTo>
                  <a:lnTo>
                    <a:pt x="153065" y="138375"/>
                  </a:lnTo>
                  <a:lnTo>
                    <a:pt x="204010" y="119663"/>
                  </a:lnTo>
                  <a:lnTo>
                    <a:pt x="263287" y="101036"/>
                  </a:lnTo>
                  <a:lnTo>
                    <a:pt x="326639" y="82434"/>
                  </a:lnTo>
                  <a:lnTo>
                    <a:pt x="372371" y="70038"/>
                  </a:lnTo>
                  <a:lnTo>
                    <a:pt x="420239" y="58676"/>
                  </a:lnTo>
                  <a:lnTo>
                    <a:pt x="469055" y="50183"/>
                  </a:lnTo>
                  <a:lnTo>
                    <a:pt x="518294" y="40211"/>
                  </a:lnTo>
                  <a:lnTo>
                    <a:pt x="567720" y="29927"/>
                  </a:lnTo>
                  <a:lnTo>
                    <a:pt x="617230" y="21913"/>
                  </a:lnTo>
                  <a:lnTo>
                    <a:pt x="669530" y="14909"/>
                  </a:lnTo>
                  <a:lnTo>
                    <a:pt x="722727" y="9386"/>
                  </a:lnTo>
                  <a:lnTo>
                    <a:pt x="773913" y="6931"/>
                  </a:lnTo>
                  <a:lnTo>
                    <a:pt x="826958" y="3086"/>
                  </a:lnTo>
                  <a:lnTo>
                    <a:pt x="881519" y="0"/>
                  </a:lnTo>
                  <a:lnTo>
                    <a:pt x="936753" y="2071"/>
                  </a:lnTo>
                  <a:lnTo>
                    <a:pt x="989533" y="3680"/>
                  </a:lnTo>
                  <a:lnTo>
                    <a:pt x="1042598" y="5428"/>
                  </a:lnTo>
                  <a:lnTo>
                    <a:pt x="1100611" y="9648"/>
                  </a:lnTo>
                  <a:lnTo>
                    <a:pt x="1158068" y="14966"/>
                  </a:lnTo>
                  <a:lnTo>
                    <a:pt x="1214589" y="20772"/>
                  </a:lnTo>
                  <a:lnTo>
                    <a:pt x="1270695" y="26796"/>
                  </a:lnTo>
                  <a:lnTo>
                    <a:pt x="1326616" y="32916"/>
                  </a:lnTo>
                  <a:lnTo>
                    <a:pt x="1381422" y="39078"/>
                  </a:lnTo>
                  <a:lnTo>
                    <a:pt x="1433322" y="45260"/>
                  </a:lnTo>
                  <a:lnTo>
                    <a:pt x="1486686" y="54204"/>
                  </a:lnTo>
                  <a:lnTo>
                    <a:pt x="1540355" y="65065"/>
                  </a:lnTo>
                  <a:lnTo>
                    <a:pt x="1591750" y="76778"/>
                  </a:lnTo>
                  <a:lnTo>
                    <a:pt x="1636626" y="88869"/>
                  </a:lnTo>
                  <a:lnTo>
                    <a:pt x="1696731" y="104535"/>
                  </a:lnTo>
                  <a:lnTo>
                    <a:pt x="1748279" y="115719"/>
                  </a:lnTo>
                  <a:lnTo>
                    <a:pt x="1802709" y="133685"/>
                  </a:lnTo>
                  <a:lnTo>
                    <a:pt x="1862963" y="155855"/>
                  </a:lnTo>
                  <a:lnTo>
                    <a:pt x="1897547" y="178910"/>
                  </a:lnTo>
                  <a:lnTo>
                    <a:pt x="1901449" y="184965"/>
                  </a:lnTo>
                  <a:lnTo>
                    <a:pt x="1903018" y="191067"/>
                  </a:lnTo>
                  <a:lnTo>
                    <a:pt x="1903056" y="20946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6" name="Freeform 145"/>
            <p:cNvSpPr/>
            <p:nvPr/>
          </p:nvSpPr>
          <p:spPr>
            <a:xfrm>
              <a:off x="2872315" y="213797"/>
              <a:ext cx="127142" cy="285123"/>
            </a:xfrm>
            <a:custGeom>
              <a:avLst/>
              <a:gdLst/>
              <a:ahLst/>
              <a:cxnLst/>
              <a:rect l="0" t="0" r="0" b="0"/>
              <a:pathLst>
                <a:path w="127142" h="285123">
                  <a:moveTo>
                    <a:pt x="0" y="0"/>
                  </a:moveTo>
                  <a:lnTo>
                    <a:pt x="49791" y="57212"/>
                  </a:lnTo>
                  <a:lnTo>
                    <a:pt x="86777" y="118061"/>
                  </a:lnTo>
                  <a:lnTo>
                    <a:pt x="116520" y="176371"/>
                  </a:lnTo>
                  <a:lnTo>
                    <a:pt x="127141" y="216503"/>
                  </a:lnTo>
                  <a:lnTo>
                    <a:pt x="126740" y="238755"/>
                  </a:lnTo>
                  <a:lnTo>
                    <a:pt x="119676" y="258973"/>
                  </a:lnTo>
                  <a:lnTo>
                    <a:pt x="106896" y="272778"/>
                  </a:lnTo>
                  <a:lnTo>
                    <a:pt x="99151" y="277906"/>
                  </a:lnTo>
                  <a:lnTo>
                    <a:pt x="58641" y="285122"/>
                  </a:lnTo>
                  <a:lnTo>
                    <a:pt x="0" y="278865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7449139" y="659982"/>
            <a:ext cx="1629935" cy="648141"/>
            <a:chOff x="7449139" y="659982"/>
            <a:chExt cx="1629935" cy="648141"/>
          </a:xfrm>
        </p:grpSpPr>
        <p:sp>
          <p:nvSpPr>
            <p:cNvPr id="148" name="Freeform 147"/>
            <p:cNvSpPr/>
            <p:nvPr/>
          </p:nvSpPr>
          <p:spPr>
            <a:xfrm>
              <a:off x="7449139" y="659982"/>
              <a:ext cx="405573" cy="500779"/>
            </a:xfrm>
            <a:custGeom>
              <a:avLst/>
              <a:gdLst/>
              <a:ahLst/>
              <a:cxnLst/>
              <a:rect l="0" t="0" r="0" b="0"/>
              <a:pathLst>
                <a:path w="405573" h="500779">
                  <a:moveTo>
                    <a:pt x="405572" y="0"/>
                  </a:moveTo>
                  <a:lnTo>
                    <a:pt x="369500" y="2065"/>
                  </a:lnTo>
                  <a:lnTo>
                    <a:pt x="314192" y="20941"/>
                  </a:lnTo>
                  <a:lnTo>
                    <a:pt x="276779" y="41357"/>
                  </a:lnTo>
                  <a:lnTo>
                    <a:pt x="221735" y="83945"/>
                  </a:lnTo>
                  <a:lnTo>
                    <a:pt x="163038" y="131114"/>
                  </a:lnTo>
                  <a:lnTo>
                    <a:pt x="99698" y="192384"/>
                  </a:lnTo>
                  <a:lnTo>
                    <a:pt x="44157" y="251764"/>
                  </a:lnTo>
                  <a:lnTo>
                    <a:pt x="14453" y="305427"/>
                  </a:lnTo>
                  <a:lnTo>
                    <a:pt x="1174" y="353159"/>
                  </a:lnTo>
                  <a:lnTo>
                    <a:pt x="0" y="398309"/>
                  </a:lnTo>
                  <a:lnTo>
                    <a:pt x="7045" y="418365"/>
                  </a:lnTo>
                  <a:lnTo>
                    <a:pt x="32495" y="451139"/>
                  </a:lnTo>
                  <a:lnTo>
                    <a:pt x="71135" y="477146"/>
                  </a:lnTo>
                  <a:lnTo>
                    <a:pt x="123037" y="495985"/>
                  </a:lnTo>
                  <a:lnTo>
                    <a:pt x="175826" y="500778"/>
                  </a:lnTo>
                  <a:lnTo>
                    <a:pt x="230742" y="496790"/>
                  </a:lnTo>
                  <a:lnTo>
                    <a:pt x="290018" y="493478"/>
                  </a:lnTo>
                  <a:lnTo>
                    <a:pt x="312617" y="49266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9" name="Freeform 148"/>
            <p:cNvSpPr/>
            <p:nvPr/>
          </p:nvSpPr>
          <p:spPr>
            <a:xfrm>
              <a:off x="8180055" y="752937"/>
              <a:ext cx="73982" cy="390413"/>
            </a:xfrm>
            <a:custGeom>
              <a:avLst/>
              <a:gdLst/>
              <a:ahLst/>
              <a:cxnLst/>
              <a:rect l="0" t="0" r="0" b="0"/>
              <a:pathLst>
                <a:path w="73982" h="390413">
                  <a:moveTo>
                    <a:pt x="65068" y="0"/>
                  </a:moveTo>
                  <a:lnTo>
                    <a:pt x="72425" y="48709"/>
                  </a:lnTo>
                  <a:lnTo>
                    <a:pt x="73981" y="111413"/>
                  </a:lnTo>
                  <a:lnTo>
                    <a:pt x="66866" y="163582"/>
                  </a:lnTo>
                  <a:lnTo>
                    <a:pt x="52503" y="226107"/>
                  </a:lnTo>
                  <a:lnTo>
                    <a:pt x="34068" y="287609"/>
                  </a:lnTo>
                  <a:lnTo>
                    <a:pt x="15491" y="348820"/>
                  </a:lnTo>
                  <a:lnTo>
                    <a:pt x="0" y="39041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8087099" y="734601"/>
              <a:ext cx="325344" cy="36928"/>
            </a:xfrm>
            <a:custGeom>
              <a:avLst/>
              <a:gdLst/>
              <a:ahLst/>
              <a:cxnLst/>
              <a:rect l="0" t="0" r="0" b="0"/>
              <a:pathLst>
                <a:path w="325344" h="36928">
                  <a:moveTo>
                    <a:pt x="0" y="9040"/>
                  </a:moveTo>
                  <a:lnTo>
                    <a:pt x="33090" y="1683"/>
                  </a:lnTo>
                  <a:lnTo>
                    <a:pt x="90542" y="0"/>
                  </a:lnTo>
                  <a:lnTo>
                    <a:pt x="142323" y="2549"/>
                  </a:lnTo>
                  <a:lnTo>
                    <a:pt x="197040" y="7758"/>
                  </a:lnTo>
                  <a:lnTo>
                    <a:pt x="252987" y="16208"/>
                  </a:lnTo>
                  <a:lnTo>
                    <a:pt x="312309" y="32881"/>
                  </a:lnTo>
                  <a:lnTo>
                    <a:pt x="325343" y="3692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1" name="Freeform 150"/>
            <p:cNvSpPr/>
            <p:nvPr/>
          </p:nvSpPr>
          <p:spPr>
            <a:xfrm>
              <a:off x="7966258" y="1227008"/>
              <a:ext cx="436890" cy="39677"/>
            </a:xfrm>
            <a:custGeom>
              <a:avLst/>
              <a:gdLst/>
              <a:ahLst/>
              <a:cxnLst/>
              <a:rect l="0" t="0" r="0" b="0"/>
              <a:pathLst>
                <a:path w="436890" h="39677">
                  <a:moveTo>
                    <a:pt x="0" y="0"/>
                  </a:moveTo>
                  <a:lnTo>
                    <a:pt x="9870" y="14804"/>
                  </a:lnTo>
                  <a:lnTo>
                    <a:pt x="31241" y="24826"/>
                  </a:lnTo>
                  <a:lnTo>
                    <a:pt x="85584" y="39676"/>
                  </a:lnTo>
                  <a:lnTo>
                    <a:pt x="133462" y="39528"/>
                  </a:lnTo>
                  <a:lnTo>
                    <a:pt x="186896" y="37877"/>
                  </a:lnTo>
                  <a:lnTo>
                    <a:pt x="237041" y="37388"/>
                  </a:lnTo>
                  <a:lnTo>
                    <a:pt x="289539" y="37243"/>
                  </a:lnTo>
                  <a:lnTo>
                    <a:pt x="339408" y="37200"/>
                  </a:lnTo>
                  <a:lnTo>
                    <a:pt x="394070" y="37186"/>
                  </a:lnTo>
                  <a:lnTo>
                    <a:pt x="436889" y="3718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2" name="Freeform 151"/>
            <p:cNvSpPr/>
            <p:nvPr/>
          </p:nvSpPr>
          <p:spPr>
            <a:xfrm>
              <a:off x="8658820" y="748808"/>
              <a:ext cx="420254" cy="559315"/>
            </a:xfrm>
            <a:custGeom>
              <a:avLst/>
              <a:gdLst/>
              <a:ahLst/>
              <a:cxnLst/>
              <a:rect l="0" t="0" r="0" b="0"/>
              <a:pathLst>
                <a:path w="420254" h="559315">
                  <a:moveTo>
                    <a:pt x="236990" y="22720"/>
                  </a:moveTo>
                  <a:lnTo>
                    <a:pt x="217251" y="27655"/>
                  </a:lnTo>
                  <a:lnTo>
                    <a:pt x="190172" y="45527"/>
                  </a:lnTo>
                  <a:lnTo>
                    <a:pt x="160684" y="73970"/>
                  </a:lnTo>
                  <a:lnTo>
                    <a:pt x="128694" y="129106"/>
                  </a:lnTo>
                  <a:lnTo>
                    <a:pt x="102751" y="178883"/>
                  </a:lnTo>
                  <a:lnTo>
                    <a:pt x="68860" y="237373"/>
                  </a:lnTo>
                  <a:lnTo>
                    <a:pt x="37263" y="298656"/>
                  </a:lnTo>
                  <a:lnTo>
                    <a:pt x="13196" y="359458"/>
                  </a:lnTo>
                  <a:lnTo>
                    <a:pt x="3544" y="412322"/>
                  </a:lnTo>
                  <a:lnTo>
                    <a:pt x="0" y="436527"/>
                  </a:lnTo>
                  <a:lnTo>
                    <a:pt x="8726" y="486904"/>
                  </a:lnTo>
                  <a:lnTo>
                    <a:pt x="21330" y="523528"/>
                  </a:lnTo>
                  <a:lnTo>
                    <a:pt x="31315" y="538282"/>
                  </a:lnTo>
                  <a:lnTo>
                    <a:pt x="45394" y="548971"/>
                  </a:lnTo>
                  <a:lnTo>
                    <a:pt x="53486" y="553267"/>
                  </a:lnTo>
                  <a:lnTo>
                    <a:pt x="94483" y="559314"/>
                  </a:lnTo>
                  <a:lnTo>
                    <a:pt x="145877" y="551236"/>
                  </a:lnTo>
                  <a:lnTo>
                    <a:pt x="185549" y="535760"/>
                  </a:lnTo>
                  <a:lnTo>
                    <a:pt x="245849" y="486837"/>
                  </a:lnTo>
                  <a:lnTo>
                    <a:pt x="295459" y="428066"/>
                  </a:lnTo>
                  <a:lnTo>
                    <a:pt x="333002" y="369030"/>
                  </a:lnTo>
                  <a:lnTo>
                    <a:pt x="366698" y="307640"/>
                  </a:lnTo>
                  <a:lnTo>
                    <a:pt x="394317" y="245784"/>
                  </a:lnTo>
                  <a:lnTo>
                    <a:pt x="414729" y="183837"/>
                  </a:lnTo>
                  <a:lnTo>
                    <a:pt x="420253" y="129292"/>
                  </a:lnTo>
                  <a:lnTo>
                    <a:pt x="409750" y="71195"/>
                  </a:lnTo>
                  <a:lnTo>
                    <a:pt x="384153" y="27054"/>
                  </a:lnTo>
                  <a:lnTo>
                    <a:pt x="370907" y="10531"/>
                  </a:lnTo>
                  <a:lnTo>
                    <a:pt x="349872" y="1810"/>
                  </a:lnTo>
                  <a:lnTo>
                    <a:pt x="324342" y="0"/>
                  </a:lnTo>
                  <a:lnTo>
                    <a:pt x="287774" y="10594"/>
                  </a:lnTo>
                  <a:lnTo>
                    <a:pt x="227040" y="46771"/>
                  </a:lnTo>
                  <a:lnTo>
                    <a:pt x="178198" y="96375"/>
                  </a:lnTo>
                  <a:lnTo>
                    <a:pt x="153330" y="13426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3" name="Freeform 152"/>
            <p:cNvSpPr/>
            <p:nvPr/>
          </p:nvSpPr>
          <p:spPr>
            <a:xfrm>
              <a:off x="8161464" y="1143349"/>
              <a:ext cx="9296" cy="130138"/>
            </a:xfrm>
            <a:custGeom>
              <a:avLst/>
              <a:gdLst/>
              <a:ahLst/>
              <a:cxnLst/>
              <a:rect l="0" t="0" r="0" b="0"/>
              <a:pathLst>
                <a:path w="9296" h="130138">
                  <a:moveTo>
                    <a:pt x="9295" y="0"/>
                  </a:moveTo>
                  <a:lnTo>
                    <a:pt x="9295" y="56687"/>
                  </a:lnTo>
                  <a:lnTo>
                    <a:pt x="8262" y="104917"/>
                  </a:lnTo>
                  <a:lnTo>
                    <a:pt x="0" y="13013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019254" y="1523840"/>
            <a:ext cx="1369219" cy="948768"/>
            <a:chOff x="8019254" y="1523840"/>
            <a:chExt cx="1369219" cy="948768"/>
          </a:xfrm>
        </p:grpSpPr>
        <p:sp>
          <p:nvSpPr>
            <p:cNvPr id="155" name="Freeform 154"/>
            <p:cNvSpPr/>
            <p:nvPr/>
          </p:nvSpPr>
          <p:spPr>
            <a:xfrm>
              <a:off x="8059213" y="1608124"/>
              <a:ext cx="74365" cy="316049"/>
            </a:xfrm>
            <a:custGeom>
              <a:avLst/>
              <a:gdLst/>
              <a:ahLst/>
              <a:cxnLst/>
              <a:rect l="0" t="0" r="0" b="0"/>
              <a:pathLst>
                <a:path w="74365" h="316049">
                  <a:moveTo>
                    <a:pt x="74364" y="0"/>
                  </a:moveTo>
                  <a:lnTo>
                    <a:pt x="69430" y="56687"/>
                  </a:lnTo>
                  <a:lnTo>
                    <a:pt x="61426" y="105276"/>
                  </a:lnTo>
                  <a:lnTo>
                    <a:pt x="49468" y="168759"/>
                  </a:lnTo>
                  <a:lnTo>
                    <a:pt x="34069" y="229926"/>
                  </a:lnTo>
                  <a:lnTo>
                    <a:pt x="20654" y="274439"/>
                  </a:lnTo>
                  <a:lnTo>
                    <a:pt x="0" y="31604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6" name="Freeform 155"/>
            <p:cNvSpPr/>
            <p:nvPr/>
          </p:nvSpPr>
          <p:spPr>
            <a:xfrm>
              <a:off x="8019254" y="1523840"/>
              <a:ext cx="235166" cy="160488"/>
            </a:xfrm>
            <a:custGeom>
              <a:avLst/>
              <a:gdLst/>
              <a:ahLst/>
              <a:cxnLst/>
              <a:rect l="0" t="0" r="0" b="0"/>
              <a:pathLst>
                <a:path w="235166" h="160488">
                  <a:moveTo>
                    <a:pt x="58550" y="28511"/>
                  </a:moveTo>
                  <a:lnTo>
                    <a:pt x="29605" y="87764"/>
                  </a:lnTo>
                  <a:lnTo>
                    <a:pt x="3500" y="148842"/>
                  </a:lnTo>
                  <a:lnTo>
                    <a:pt x="160" y="158308"/>
                  </a:lnTo>
                  <a:lnTo>
                    <a:pt x="0" y="160487"/>
                  </a:lnTo>
                  <a:lnTo>
                    <a:pt x="47226" y="100416"/>
                  </a:lnTo>
                  <a:lnTo>
                    <a:pt x="91911" y="43342"/>
                  </a:lnTo>
                  <a:lnTo>
                    <a:pt x="136389" y="10241"/>
                  </a:lnTo>
                  <a:lnTo>
                    <a:pt x="158214" y="767"/>
                  </a:lnTo>
                  <a:lnTo>
                    <a:pt x="178242" y="0"/>
                  </a:lnTo>
                  <a:lnTo>
                    <a:pt x="194717" y="5855"/>
                  </a:lnTo>
                  <a:lnTo>
                    <a:pt x="202002" y="10309"/>
                  </a:lnTo>
                  <a:lnTo>
                    <a:pt x="212852" y="26274"/>
                  </a:lnTo>
                  <a:lnTo>
                    <a:pt x="235165" y="6569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7" name="Freeform 156"/>
            <p:cNvSpPr/>
            <p:nvPr/>
          </p:nvSpPr>
          <p:spPr>
            <a:xfrm>
              <a:off x="8068508" y="2072900"/>
              <a:ext cx="33243" cy="148730"/>
            </a:xfrm>
            <a:custGeom>
              <a:avLst/>
              <a:gdLst/>
              <a:ahLst/>
              <a:cxnLst/>
              <a:rect l="0" t="0" r="0" b="0"/>
              <a:pathLst>
                <a:path w="33243" h="148730">
                  <a:moveTo>
                    <a:pt x="27887" y="0"/>
                  </a:moveTo>
                  <a:lnTo>
                    <a:pt x="33242" y="29685"/>
                  </a:lnTo>
                  <a:lnTo>
                    <a:pt x="28796" y="87403"/>
                  </a:lnTo>
                  <a:lnTo>
                    <a:pt x="18287" y="119197"/>
                  </a:lnTo>
                  <a:lnTo>
                    <a:pt x="0" y="14872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8" name="Freeform 157"/>
            <p:cNvSpPr/>
            <p:nvPr/>
          </p:nvSpPr>
          <p:spPr>
            <a:xfrm>
              <a:off x="8161464" y="1933467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9" name="Freeform 158"/>
            <p:cNvSpPr/>
            <p:nvPr/>
          </p:nvSpPr>
          <p:spPr>
            <a:xfrm>
              <a:off x="8198646" y="2063605"/>
              <a:ext cx="77998" cy="185911"/>
            </a:xfrm>
            <a:custGeom>
              <a:avLst/>
              <a:gdLst/>
              <a:ahLst/>
              <a:cxnLst/>
              <a:rect l="0" t="0" r="0" b="0"/>
              <a:pathLst>
                <a:path w="77998" h="185911">
                  <a:moveTo>
                    <a:pt x="0" y="0"/>
                  </a:moveTo>
                  <a:lnTo>
                    <a:pt x="0" y="50558"/>
                  </a:lnTo>
                  <a:lnTo>
                    <a:pt x="0" y="104319"/>
                  </a:lnTo>
                  <a:lnTo>
                    <a:pt x="2065" y="108793"/>
                  </a:lnTo>
                  <a:lnTo>
                    <a:pt x="5507" y="107645"/>
                  </a:lnTo>
                  <a:lnTo>
                    <a:pt x="15874" y="98451"/>
                  </a:lnTo>
                  <a:lnTo>
                    <a:pt x="30810" y="90922"/>
                  </a:lnTo>
                  <a:lnTo>
                    <a:pt x="50531" y="89641"/>
                  </a:lnTo>
                  <a:lnTo>
                    <a:pt x="61574" y="90746"/>
                  </a:lnTo>
                  <a:lnTo>
                    <a:pt x="68935" y="96646"/>
                  </a:lnTo>
                  <a:lnTo>
                    <a:pt x="77116" y="116974"/>
                  </a:lnTo>
                  <a:lnTo>
                    <a:pt x="77997" y="137713"/>
                  </a:lnTo>
                  <a:lnTo>
                    <a:pt x="74364" y="18591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8370767" y="2165855"/>
              <a:ext cx="109371" cy="102252"/>
            </a:xfrm>
            <a:custGeom>
              <a:avLst/>
              <a:gdLst/>
              <a:ahLst/>
              <a:cxnLst/>
              <a:rect l="0" t="0" r="0" b="0"/>
              <a:pathLst>
                <a:path w="109371" h="102252">
                  <a:moveTo>
                    <a:pt x="13789" y="0"/>
                  </a:moveTo>
                  <a:lnTo>
                    <a:pt x="8854" y="51753"/>
                  </a:lnTo>
                  <a:lnTo>
                    <a:pt x="0" y="84931"/>
                  </a:lnTo>
                  <a:lnTo>
                    <a:pt x="1808" y="76651"/>
                  </a:lnTo>
                  <a:lnTo>
                    <a:pt x="31720" y="31656"/>
                  </a:lnTo>
                  <a:lnTo>
                    <a:pt x="38137" y="24203"/>
                  </a:lnTo>
                  <a:lnTo>
                    <a:pt x="56284" y="15921"/>
                  </a:lnTo>
                  <a:lnTo>
                    <a:pt x="66907" y="13713"/>
                  </a:lnTo>
                  <a:lnTo>
                    <a:pt x="76055" y="15339"/>
                  </a:lnTo>
                  <a:lnTo>
                    <a:pt x="91727" y="25409"/>
                  </a:lnTo>
                  <a:lnTo>
                    <a:pt x="107229" y="48498"/>
                  </a:lnTo>
                  <a:lnTo>
                    <a:pt x="109370" y="68721"/>
                  </a:lnTo>
                  <a:lnTo>
                    <a:pt x="106744" y="10225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8527339" y="2202381"/>
              <a:ext cx="91786" cy="104553"/>
            </a:xfrm>
            <a:custGeom>
              <a:avLst/>
              <a:gdLst/>
              <a:ahLst/>
              <a:cxnLst/>
              <a:rect l="0" t="0" r="0" b="0"/>
              <a:pathLst>
                <a:path w="91786" h="104553">
                  <a:moveTo>
                    <a:pt x="33832" y="9952"/>
                  </a:moveTo>
                  <a:lnTo>
                    <a:pt x="4188" y="58551"/>
                  </a:lnTo>
                  <a:lnTo>
                    <a:pt x="0" y="80439"/>
                  </a:lnTo>
                  <a:lnTo>
                    <a:pt x="3015" y="88961"/>
                  </a:lnTo>
                  <a:lnTo>
                    <a:pt x="9155" y="95675"/>
                  </a:lnTo>
                  <a:lnTo>
                    <a:pt x="17381" y="101185"/>
                  </a:lnTo>
                  <a:lnTo>
                    <a:pt x="34783" y="104552"/>
                  </a:lnTo>
                  <a:lnTo>
                    <a:pt x="43761" y="104003"/>
                  </a:lnTo>
                  <a:lnTo>
                    <a:pt x="62000" y="95132"/>
                  </a:lnTo>
                  <a:lnTo>
                    <a:pt x="71201" y="88428"/>
                  </a:lnTo>
                  <a:lnTo>
                    <a:pt x="84180" y="69962"/>
                  </a:lnTo>
                  <a:lnTo>
                    <a:pt x="89087" y="59254"/>
                  </a:lnTo>
                  <a:lnTo>
                    <a:pt x="91785" y="36340"/>
                  </a:lnTo>
                  <a:lnTo>
                    <a:pt x="91058" y="24445"/>
                  </a:lnTo>
                  <a:lnTo>
                    <a:pt x="87475" y="15483"/>
                  </a:lnTo>
                  <a:lnTo>
                    <a:pt x="75231" y="2770"/>
                  </a:lnTo>
                  <a:lnTo>
                    <a:pt x="67629" y="0"/>
                  </a:lnTo>
                  <a:lnTo>
                    <a:pt x="24537" y="65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2" name="Freeform 161"/>
            <p:cNvSpPr/>
            <p:nvPr/>
          </p:nvSpPr>
          <p:spPr>
            <a:xfrm>
              <a:off x="8691308" y="2221629"/>
              <a:ext cx="148729" cy="86256"/>
            </a:xfrm>
            <a:custGeom>
              <a:avLst/>
              <a:gdLst/>
              <a:ahLst/>
              <a:cxnLst/>
              <a:rect l="0" t="0" r="0" b="0"/>
              <a:pathLst>
                <a:path w="148729" h="86256">
                  <a:moveTo>
                    <a:pt x="0" y="18590"/>
                  </a:moveTo>
                  <a:lnTo>
                    <a:pt x="4935" y="70343"/>
                  </a:lnTo>
                  <a:lnTo>
                    <a:pt x="10520" y="77880"/>
                  </a:lnTo>
                  <a:lnTo>
                    <a:pt x="18374" y="82905"/>
                  </a:lnTo>
                  <a:lnTo>
                    <a:pt x="27742" y="86255"/>
                  </a:lnTo>
                  <a:lnTo>
                    <a:pt x="36053" y="85390"/>
                  </a:lnTo>
                  <a:lnTo>
                    <a:pt x="50796" y="76166"/>
                  </a:lnTo>
                  <a:lnTo>
                    <a:pt x="108399" y="13652"/>
                  </a:lnTo>
                  <a:lnTo>
                    <a:pt x="123574" y="6067"/>
                  </a:lnTo>
                  <a:lnTo>
                    <a:pt x="148728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3" name="Freeform 162"/>
            <p:cNvSpPr/>
            <p:nvPr/>
          </p:nvSpPr>
          <p:spPr>
            <a:xfrm>
              <a:off x="8849158" y="2249515"/>
              <a:ext cx="83834" cy="111547"/>
            </a:xfrm>
            <a:custGeom>
              <a:avLst/>
              <a:gdLst/>
              <a:ahLst/>
              <a:cxnLst/>
              <a:rect l="0" t="0" r="0" b="0"/>
              <a:pathLst>
                <a:path w="83834" h="111547">
                  <a:moveTo>
                    <a:pt x="74538" y="0"/>
                  </a:moveTo>
                  <a:lnTo>
                    <a:pt x="54799" y="0"/>
                  </a:lnTo>
                  <a:lnTo>
                    <a:pt x="27721" y="9869"/>
                  </a:lnTo>
                  <a:lnTo>
                    <a:pt x="5008" y="25876"/>
                  </a:lnTo>
                  <a:lnTo>
                    <a:pt x="1331" y="32743"/>
                  </a:lnTo>
                  <a:lnTo>
                    <a:pt x="0" y="48636"/>
                  </a:lnTo>
                  <a:lnTo>
                    <a:pt x="4189" y="55147"/>
                  </a:lnTo>
                  <a:lnTo>
                    <a:pt x="62633" y="93372"/>
                  </a:lnTo>
                  <a:lnTo>
                    <a:pt x="83833" y="11154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4" name="Freeform 163"/>
            <p:cNvSpPr/>
            <p:nvPr/>
          </p:nvSpPr>
          <p:spPr>
            <a:xfrm>
              <a:off x="8994810" y="2119378"/>
              <a:ext cx="80401" cy="297457"/>
            </a:xfrm>
            <a:custGeom>
              <a:avLst/>
              <a:gdLst/>
              <a:ahLst/>
              <a:cxnLst/>
              <a:rect l="0" t="0" r="0" b="0"/>
              <a:pathLst>
                <a:path w="80401" h="297457">
                  <a:moveTo>
                    <a:pt x="68319" y="0"/>
                  </a:moveTo>
                  <a:lnTo>
                    <a:pt x="50446" y="56687"/>
                  </a:lnTo>
                  <a:lnTo>
                    <a:pt x="28373" y="120106"/>
                  </a:lnTo>
                  <a:lnTo>
                    <a:pt x="5233" y="177334"/>
                  </a:lnTo>
                  <a:lnTo>
                    <a:pt x="0" y="200689"/>
                  </a:lnTo>
                  <a:lnTo>
                    <a:pt x="1117" y="221398"/>
                  </a:lnTo>
                  <a:lnTo>
                    <a:pt x="4927" y="226094"/>
                  </a:lnTo>
                  <a:lnTo>
                    <a:pt x="10565" y="227159"/>
                  </a:lnTo>
                  <a:lnTo>
                    <a:pt x="41877" y="218961"/>
                  </a:lnTo>
                  <a:lnTo>
                    <a:pt x="49658" y="219305"/>
                  </a:lnTo>
                  <a:lnTo>
                    <a:pt x="63813" y="225196"/>
                  </a:lnTo>
                  <a:lnTo>
                    <a:pt x="74235" y="237454"/>
                  </a:lnTo>
                  <a:lnTo>
                    <a:pt x="78460" y="245061"/>
                  </a:lnTo>
                  <a:lnTo>
                    <a:pt x="80400" y="261775"/>
                  </a:lnTo>
                  <a:lnTo>
                    <a:pt x="79472" y="270571"/>
                  </a:lnTo>
                  <a:lnTo>
                    <a:pt x="76787" y="277467"/>
                  </a:lnTo>
                  <a:lnTo>
                    <a:pt x="59023" y="29745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5" name="Freeform 164"/>
            <p:cNvSpPr/>
            <p:nvPr/>
          </p:nvSpPr>
          <p:spPr>
            <a:xfrm>
              <a:off x="9165379" y="2230924"/>
              <a:ext cx="9297" cy="1"/>
            </a:xfrm>
            <a:custGeom>
              <a:avLst/>
              <a:gdLst/>
              <a:ahLst/>
              <a:cxnLst/>
              <a:rect l="0" t="0" r="0" b="0"/>
              <a:pathLst>
                <a:path w="9297" h="1">
                  <a:moveTo>
                    <a:pt x="0" y="0"/>
                  </a:moveTo>
                  <a:lnTo>
                    <a:pt x="9296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6" name="Freeform 165"/>
            <p:cNvSpPr/>
            <p:nvPr/>
          </p:nvSpPr>
          <p:spPr>
            <a:xfrm>
              <a:off x="9171391" y="2333175"/>
              <a:ext cx="217082" cy="139433"/>
            </a:xfrm>
            <a:custGeom>
              <a:avLst/>
              <a:gdLst/>
              <a:ahLst/>
              <a:cxnLst/>
              <a:rect l="0" t="0" r="0" b="0"/>
              <a:pathLst>
                <a:path w="217082" h="139433">
                  <a:moveTo>
                    <a:pt x="31171" y="0"/>
                  </a:moveTo>
                  <a:lnTo>
                    <a:pt x="4981" y="56498"/>
                  </a:lnTo>
                  <a:lnTo>
                    <a:pt x="1317" y="65552"/>
                  </a:lnTo>
                  <a:lnTo>
                    <a:pt x="0" y="83874"/>
                  </a:lnTo>
                  <a:lnTo>
                    <a:pt x="1094" y="93098"/>
                  </a:lnTo>
                  <a:lnTo>
                    <a:pt x="5956" y="98215"/>
                  </a:lnTo>
                  <a:lnTo>
                    <a:pt x="13328" y="100593"/>
                  </a:lnTo>
                  <a:lnTo>
                    <a:pt x="40689" y="99005"/>
                  </a:lnTo>
                  <a:lnTo>
                    <a:pt x="49910" y="96988"/>
                  </a:lnTo>
                  <a:lnTo>
                    <a:pt x="65665" y="86485"/>
                  </a:lnTo>
                  <a:lnTo>
                    <a:pt x="72758" y="79346"/>
                  </a:lnTo>
                  <a:lnTo>
                    <a:pt x="80639" y="60397"/>
                  </a:lnTo>
                  <a:lnTo>
                    <a:pt x="83109" y="39237"/>
                  </a:lnTo>
                  <a:lnTo>
                    <a:pt x="80764" y="19504"/>
                  </a:lnTo>
                  <a:lnTo>
                    <a:pt x="75594" y="14036"/>
                  </a:lnTo>
                  <a:lnTo>
                    <a:pt x="68016" y="11423"/>
                  </a:lnTo>
                  <a:lnTo>
                    <a:pt x="58833" y="10714"/>
                  </a:lnTo>
                  <a:lnTo>
                    <a:pt x="53744" y="14372"/>
                  </a:lnTo>
                  <a:lnTo>
                    <a:pt x="51383" y="20943"/>
                  </a:lnTo>
                  <a:lnTo>
                    <a:pt x="50843" y="29454"/>
                  </a:lnTo>
                  <a:lnTo>
                    <a:pt x="55647" y="36161"/>
                  </a:lnTo>
                  <a:lnTo>
                    <a:pt x="94954" y="54347"/>
                  </a:lnTo>
                  <a:lnTo>
                    <a:pt x="156357" y="71078"/>
                  </a:lnTo>
                  <a:lnTo>
                    <a:pt x="192776" y="81538"/>
                  </a:lnTo>
                  <a:lnTo>
                    <a:pt x="210066" y="91668"/>
                  </a:lnTo>
                  <a:lnTo>
                    <a:pt x="214469" y="98294"/>
                  </a:lnTo>
                  <a:lnTo>
                    <a:pt x="216766" y="120358"/>
                  </a:lnTo>
                  <a:lnTo>
                    <a:pt x="217081" y="13943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7" name="Freeform 166"/>
            <p:cNvSpPr/>
            <p:nvPr/>
          </p:nvSpPr>
          <p:spPr>
            <a:xfrm>
              <a:off x="8979469" y="2221629"/>
              <a:ext cx="139434" cy="37183"/>
            </a:xfrm>
            <a:custGeom>
              <a:avLst/>
              <a:gdLst/>
              <a:ahLst/>
              <a:cxnLst/>
              <a:rect l="0" t="0" r="0" b="0"/>
              <a:pathLst>
                <a:path w="139434" h="37183">
                  <a:moveTo>
                    <a:pt x="0" y="0"/>
                  </a:moveTo>
                  <a:lnTo>
                    <a:pt x="57916" y="12865"/>
                  </a:lnTo>
                  <a:lnTo>
                    <a:pt x="116610" y="32296"/>
                  </a:lnTo>
                  <a:lnTo>
                    <a:pt x="139433" y="3718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8207941" y="2574858"/>
            <a:ext cx="1812627" cy="1236305"/>
            <a:chOff x="8207941" y="2574858"/>
            <a:chExt cx="1812627" cy="1236305"/>
          </a:xfrm>
        </p:grpSpPr>
        <p:sp>
          <p:nvSpPr>
            <p:cNvPr id="169" name="Freeform 168"/>
            <p:cNvSpPr/>
            <p:nvPr/>
          </p:nvSpPr>
          <p:spPr>
            <a:xfrm>
              <a:off x="8282305" y="2667813"/>
              <a:ext cx="65070" cy="167321"/>
            </a:xfrm>
            <a:custGeom>
              <a:avLst/>
              <a:gdLst/>
              <a:ahLst/>
              <a:cxnLst/>
              <a:rect l="0" t="0" r="0" b="0"/>
              <a:pathLst>
                <a:path w="65070" h="167321">
                  <a:moveTo>
                    <a:pt x="65069" y="0"/>
                  </a:moveTo>
                  <a:lnTo>
                    <a:pt x="49214" y="54987"/>
                  </a:lnTo>
                  <a:lnTo>
                    <a:pt x="34036" y="110015"/>
                  </a:lnTo>
                  <a:lnTo>
                    <a:pt x="11228" y="152314"/>
                  </a:lnTo>
                  <a:lnTo>
                    <a:pt x="0" y="16732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8319488" y="2574858"/>
              <a:ext cx="18592" cy="9297"/>
            </a:xfrm>
            <a:custGeom>
              <a:avLst/>
              <a:gdLst/>
              <a:ahLst/>
              <a:cxnLst/>
              <a:rect l="0" t="0" r="0" b="0"/>
              <a:pathLst>
                <a:path w="18592" h="9297">
                  <a:moveTo>
                    <a:pt x="0" y="9296"/>
                  </a:moveTo>
                  <a:lnTo>
                    <a:pt x="18591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8395143" y="2755981"/>
              <a:ext cx="125123" cy="144221"/>
            </a:xfrm>
            <a:custGeom>
              <a:avLst/>
              <a:gdLst/>
              <a:ahLst/>
              <a:cxnLst/>
              <a:rect l="0" t="0" r="0" b="0"/>
              <a:pathLst>
                <a:path w="125123" h="144221">
                  <a:moveTo>
                    <a:pt x="8004" y="4788"/>
                  </a:moveTo>
                  <a:lnTo>
                    <a:pt x="5250" y="42480"/>
                  </a:lnTo>
                  <a:lnTo>
                    <a:pt x="3069" y="51605"/>
                  </a:lnTo>
                  <a:lnTo>
                    <a:pt x="1616" y="53557"/>
                  </a:lnTo>
                  <a:lnTo>
                    <a:pt x="0" y="44710"/>
                  </a:lnTo>
                  <a:lnTo>
                    <a:pt x="4791" y="32515"/>
                  </a:lnTo>
                  <a:lnTo>
                    <a:pt x="14838" y="20209"/>
                  </a:lnTo>
                  <a:lnTo>
                    <a:pt x="29633" y="7855"/>
                  </a:lnTo>
                  <a:lnTo>
                    <a:pt x="52044" y="986"/>
                  </a:lnTo>
                  <a:lnTo>
                    <a:pt x="76121" y="0"/>
                  </a:lnTo>
                  <a:lnTo>
                    <a:pt x="93707" y="6447"/>
                  </a:lnTo>
                  <a:lnTo>
                    <a:pt x="115221" y="26624"/>
                  </a:lnTo>
                  <a:lnTo>
                    <a:pt x="122791" y="46166"/>
                  </a:lnTo>
                  <a:lnTo>
                    <a:pt x="125122" y="67590"/>
                  </a:lnTo>
                  <a:lnTo>
                    <a:pt x="115553" y="116035"/>
                  </a:lnTo>
                  <a:lnTo>
                    <a:pt x="100959" y="14422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2" name="Freeform 171"/>
            <p:cNvSpPr/>
            <p:nvPr/>
          </p:nvSpPr>
          <p:spPr>
            <a:xfrm>
              <a:off x="8551876" y="2630631"/>
              <a:ext cx="167320" cy="483368"/>
            </a:xfrm>
            <a:custGeom>
              <a:avLst/>
              <a:gdLst/>
              <a:ahLst/>
              <a:cxnLst/>
              <a:rect l="0" t="0" r="0" b="0"/>
              <a:pathLst>
                <a:path w="167320" h="483368">
                  <a:moveTo>
                    <a:pt x="167319" y="0"/>
                  </a:moveTo>
                  <a:lnTo>
                    <a:pt x="125024" y="20223"/>
                  </a:lnTo>
                  <a:lnTo>
                    <a:pt x="117432" y="25876"/>
                  </a:lnTo>
                  <a:lnTo>
                    <a:pt x="96879" y="63440"/>
                  </a:lnTo>
                  <a:lnTo>
                    <a:pt x="82641" y="118753"/>
                  </a:lnTo>
                  <a:lnTo>
                    <a:pt x="76816" y="180931"/>
                  </a:lnTo>
                  <a:lnTo>
                    <a:pt x="75090" y="230339"/>
                  </a:lnTo>
                  <a:lnTo>
                    <a:pt x="74507" y="284046"/>
                  </a:lnTo>
                  <a:lnTo>
                    <a:pt x="69447" y="341964"/>
                  </a:lnTo>
                  <a:lnTo>
                    <a:pt x="57479" y="399892"/>
                  </a:lnTo>
                  <a:lnTo>
                    <a:pt x="30393" y="454281"/>
                  </a:lnTo>
                  <a:lnTo>
                    <a:pt x="0" y="48336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3" name="Freeform 172"/>
            <p:cNvSpPr/>
            <p:nvPr/>
          </p:nvSpPr>
          <p:spPr>
            <a:xfrm>
              <a:off x="8589057" y="2848368"/>
              <a:ext cx="74366" cy="5357"/>
            </a:xfrm>
            <a:custGeom>
              <a:avLst/>
              <a:gdLst/>
              <a:ahLst/>
              <a:cxnLst/>
              <a:rect l="0" t="0" r="0" b="0"/>
              <a:pathLst>
                <a:path w="74366" h="5357">
                  <a:moveTo>
                    <a:pt x="0" y="5356"/>
                  </a:moveTo>
                  <a:lnTo>
                    <a:pt x="29684" y="0"/>
                  </a:lnTo>
                  <a:lnTo>
                    <a:pt x="74365" y="535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4" name="Freeform 173"/>
            <p:cNvSpPr/>
            <p:nvPr/>
          </p:nvSpPr>
          <p:spPr>
            <a:xfrm>
              <a:off x="8708368" y="2900201"/>
              <a:ext cx="364058" cy="176616"/>
            </a:xfrm>
            <a:custGeom>
              <a:avLst/>
              <a:gdLst/>
              <a:ahLst/>
              <a:cxnLst/>
              <a:rect l="0" t="0" r="0" b="0"/>
              <a:pathLst>
                <a:path w="364058" h="176616">
                  <a:moveTo>
                    <a:pt x="85191" y="0"/>
                  </a:moveTo>
                  <a:lnTo>
                    <a:pt x="47498" y="12866"/>
                  </a:lnTo>
                  <a:lnTo>
                    <a:pt x="15661" y="34789"/>
                  </a:lnTo>
                  <a:lnTo>
                    <a:pt x="783" y="57818"/>
                  </a:lnTo>
                  <a:lnTo>
                    <a:pt x="0" y="66432"/>
                  </a:lnTo>
                  <a:lnTo>
                    <a:pt x="4637" y="84266"/>
                  </a:lnTo>
                  <a:lnTo>
                    <a:pt x="16338" y="97012"/>
                  </a:lnTo>
                  <a:lnTo>
                    <a:pt x="23797" y="101857"/>
                  </a:lnTo>
                  <a:lnTo>
                    <a:pt x="32900" y="103021"/>
                  </a:lnTo>
                  <a:lnTo>
                    <a:pt x="54032" y="98806"/>
                  </a:lnTo>
                  <a:lnTo>
                    <a:pt x="79286" y="84820"/>
                  </a:lnTo>
                  <a:lnTo>
                    <a:pt x="99852" y="67593"/>
                  </a:lnTo>
                  <a:lnTo>
                    <a:pt x="119951" y="37910"/>
                  </a:lnTo>
                  <a:lnTo>
                    <a:pt x="134723" y="27866"/>
                  </a:lnTo>
                  <a:lnTo>
                    <a:pt x="151618" y="25468"/>
                  </a:lnTo>
                  <a:lnTo>
                    <a:pt x="160460" y="26274"/>
                  </a:lnTo>
                  <a:lnTo>
                    <a:pt x="167389" y="30943"/>
                  </a:lnTo>
                  <a:lnTo>
                    <a:pt x="177841" y="47147"/>
                  </a:lnTo>
                  <a:lnTo>
                    <a:pt x="180420" y="65366"/>
                  </a:lnTo>
                  <a:lnTo>
                    <a:pt x="177091" y="82759"/>
                  </a:lnTo>
                  <a:lnTo>
                    <a:pt x="167734" y="99000"/>
                  </a:lnTo>
                  <a:lnTo>
                    <a:pt x="177242" y="87517"/>
                  </a:lnTo>
                  <a:lnTo>
                    <a:pt x="216433" y="58564"/>
                  </a:lnTo>
                  <a:lnTo>
                    <a:pt x="237164" y="51849"/>
                  </a:lnTo>
                  <a:lnTo>
                    <a:pt x="248477" y="50059"/>
                  </a:lnTo>
                  <a:lnTo>
                    <a:pt x="266554" y="53578"/>
                  </a:lnTo>
                  <a:lnTo>
                    <a:pt x="274267" y="57408"/>
                  </a:lnTo>
                  <a:lnTo>
                    <a:pt x="278376" y="63060"/>
                  </a:lnTo>
                  <a:lnTo>
                    <a:pt x="280083" y="69927"/>
                  </a:lnTo>
                  <a:lnTo>
                    <a:pt x="280187" y="77603"/>
                  </a:lnTo>
                  <a:lnTo>
                    <a:pt x="274795" y="91640"/>
                  </a:lnTo>
                  <a:lnTo>
                    <a:pt x="270465" y="98276"/>
                  </a:lnTo>
                  <a:lnTo>
                    <a:pt x="270677" y="101666"/>
                  </a:lnTo>
                  <a:lnTo>
                    <a:pt x="273917" y="102894"/>
                  </a:lnTo>
                  <a:lnTo>
                    <a:pt x="296035" y="105196"/>
                  </a:lnTo>
                  <a:lnTo>
                    <a:pt x="315234" y="110789"/>
                  </a:lnTo>
                  <a:lnTo>
                    <a:pt x="344390" y="131212"/>
                  </a:lnTo>
                  <a:lnTo>
                    <a:pt x="350946" y="137051"/>
                  </a:lnTo>
                  <a:lnTo>
                    <a:pt x="358230" y="151801"/>
                  </a:lnTo>
                  <a:lnTo>
                    <a:pt x="364057" y="176615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9102803" y="2969631"/>
              <a:ext cx="109055" cy="144368"/>
            </a:xfrm>
            <a:custGeom>
              <a:avLst/>
              <a:gdLst/>
              <a:ahLst/>
              <a:cxnLst/>
              <a:rect l="0" t="0" r="0" b="0"/>
              <a:pathLst>
                <a:path w="109055" h="144368">
                  <a:moveTo>
                    <a:pt x="109054" y="4934"/>
                  </a:moveTo>
                  <a:lnTo>
                    <a:pt x="89316" y="0"/>
                  </a:lnTo>
                  <a:lnTo>
                    <a:pt x="68609" y="3085"/>
                  </a:lnTo>
                  <a:lnTo>
                    <a:pt x="46666" y="12375"/>
                  </a:lnTo>
                  <a:lnTo>
                    <a:pt x="2795" y="47457"/>
                  </a:lnTo>
                  <a:lnTo>
                    <a:pt x="0" y="53939"/>
                  </a:lnTo>
                  <a:lnTo>
                    <a:pt x="203" y="60327"/>
                  </a:lnTo>
                  <a:lnTo>
                    <a:pt x="2402" y="66651"/>
                  </a:lnTo>
                  <a:lnTo>
                    <a:pt x="8001" y="69834"/>
                  </a:lnTo>
                  <a:lnTo>
                    <a:pt x="25238" y="70616"/>
                  </a:lnTo>
                  <a:lnTo>
                    <a:pt x="63104" y="65250"/>
                  </a:lnTo>
                  <a:lnTo>
                    <a:pt x="73257" y="66834"/>
                  </a:lnTo>
                  <a:lnTo>
                    <a:pt x="81058" y="70989"/>
                  </a:lnTo>
                  <a:lnTo>
                    <a:pt x="87292" y="76857"/>
                  </a:lnTo>
                  <a:lnTo>
                    <a:pt x="90415" y="83868"/>
                  </a:lnTo>
                  <a:lnTo>
                    <a:pt x="90463" y="14436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6" name="Freeform 175"/>
            <p:cNvSpPr/>
            <p:nvPr/>
          </p:nvSpPr>
          <p:spPr>
            <a:xfrm>
              <a:off x="9301600" y="2844428"/>
              <a:ext cx="91807" cy="309751"/>
            </a:xfrm>
            <a:custGeom>
              <a:avLst/>
              <a:gdLst/>
              <a:ahLst/>
              <a:cxnLst/>
              <a:rect l="0" t="0" r="0" b="0"/>
              <a:pathLst>
                <a:path w="91807" h="309751">
                  <a:moveTo>
                    <a:pt x="86872" y="0"/>
                  </a:moveTo>
                  <a:lnTo>
                    <a:pt x="91806" y="14804"/>
                  </a:lnTo>
                  <a:lnTo>
                    <a:pt x="87885" y="60342"/>
                  </a:lnTo>
                  <a:lnTo>
                    <a:pt x="74204" y="115859"/>
                  </a:lnTo>
                  <a:lnTo>
                    <a:pt x="58949" y="169417"/>
                  </a:lnTo>
                  <a:lnTo>
                    <a:pt x="43488" y="228533"/>
                  </a:lnTo>
                  <a:lnTo>
                    <a:pt x="23868" y="287823"/>
                  </a:lnTo>
                  <a:lnTo>
                    <a:pt x="13769" y="306602"/>
                  </a:lnTo>
                  <a:lnTo>
                    <a:pt x="9217" y="309750"/>
                  </a:lnTo>
                  <a:lnTo>
                    <a:pt x="5150" y="308751"/>
                  </a:lnTo>
                  <a:lnTo>
                    <a:pt x="1405" y="304986"/>
                  </a:lnTo>
                  <a:lnTo>
                    <a:pt x="0" y="289786"/>
                  </a:lnTo>
                  <a:lnTo>
                    <a:pt x="3850" y="269259"/>
                  </a:lnTo>
                  <a:lnTo>
                    <a:pt x="28899" y="215184"/>
                  </a:lnTo>
                  <a:lnTo>
                    <a:pt x="35829" y="209558"/>
                  </a:lnTo>
                  <a:lnTo>
                    <a:pt x="43548" y="206839"/>
                  </a:lnTo>
                  <a:lnTo>
                    <a:pt x="51793" y="206060"/>
                  </a:lnTo>
                  <a:lnTo>
                    <a:pt x="58322" y="209672"/>
                  </a:lnTo>
                  <a:lnTo>
                    <a:pt x="68330" y="224702"/>
                  </a:lnTo>
                  <a:lnTo>
                    <a:pt x="70712" y="245153"/>
                  </a:lnTo>
                  <a:lnTo>
                    <a:pt x="68281" y="28816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9518609" y="2993156"/>
              <a:ext cx="18592" cy="27888"/>
            </a:xfrm>
            <a:custGeom>
              <a:avLst/>
              <a:gdLst/>
              <a:ahLst/>
              <a:cxnLst/>
              <a:rect l="0" t="0" r="0" b="0"/>
              <a:pathLst>
                <a:path w="18592" h="27888">
                  <a:moveTo>
                    <a:pt x="0" y="27887"/>
                  </a:moveTo>
                  <a:lnTo>
                    <a:pt x="12777" y="14077"/>
                  </a:lnTo>
                  <a:lnTo>
                    <a:pt x="18591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8" name="Freeform 177"/>
            <p:cNvSpPr/>
            <p:nvPr/>
          </p:nvSpPr>
          <p:spPr>
            <a:xfrm>
              <a:off x="9494838" y="3129275"/>
              <a:ext cx="293342" cy="161339"/>
            </a:xfrm>
            <a:custGeom>
              <a:avLst/>
              <a:gdLst/>
              <a:ahLst/>
              <a:cxnLst/>
              <a:rect l="0" t="0" r="0" b="0"/>
              <a:pathLst>
                <a:path w="293342" h="161339">
                  <a:moveTo>
                    <a:pt x="51658" y="3314"/>
                  </a:moveTo>
                  <a:lnTo>
                    <a:pt x="31918" y="3314"/>
                  </a:lnTo>
                  <a:lnTo>
                    <a:pt x="16719" y="8823"/>
                  </a:lnTo>
                  <a:lnTo>
                    <a:pt x="9774" y="13183"/>
                  </a:lnTo>
                  <a:lnTo>
                    <a:pt x="5144" y="20222"/>
                  </a:lnTo>
                  <a:lnTo>
                    <a:pt x="0" y="39060"/>
                  </a:lnTo>
                  <a:lnTo>
                    <a:pt x="1727" y="47801"/>
                  </a:lnTo>
                  <a:lnTo>
                    <a:pt x="11907" y="63022"/>
                  </a:lnTo>
                  <a:lnTo>
                    <a:pt x="29515" y="73919"/>
                  </a:lnTo>
                  <a:lnTo>
                    <a:pt x="39994" y="78270"/>
                  </a:lnTo>
                  <a:lnTo>
                    <a:pt x="62655" y="77597"/>
                  </a:lnTo>
                  <a:lnTo>
                    <a:pt x="85465" y="69380"/>
                  </a:lnTo>
                  <a:lnTo>
                    <a:pt x="105931" y="55399"/>
                  </a:lnTo>
                  <a:lnTo>
                    <a:pt x="119846" y="38857"/>
                  </a:lnTo>
                  <a:lnTo>
                    <a:pt x="137197" y="2990"/>
                  </a:lnTo>
                  <a:lnTo>
                    <a:pt x="142767" y="0"/>
                  </a:lnTo>
                  <a:lnTo>
                    <a:pt x="149580" y="1104"/>
                  </a:lnTo>
                  <a:lnTo>
                    <a:pt x="213041" y="37812"/>
                  </a:lnTo>
                  <a:lnTo>
                    <a:pt x="251849" y="69689"/>
                  </a:lnTo>
                  <a:lnTo>
                    <a:pt x="263883" y="87554"/>
                  </a:lnTo>
                  <a:lnTo>
                    <a:pt x="267166" y="105823"/>
                  </a:lnTo>
                  <a:lnTo>
                    <a:pt x="266596" y="115033"/>
                  </a:lnTo>
                  <a:lnTo>
                    <a:pt x="260453" y="130774"/>
                  </a:lnTo>
                  <a:lnTo>
                    <a:pt x="255923" y="137864"/>
                  </a:lnTo>
                  <a:lnTo>
                    <a:pt x="256002" y="143623"/>
                  </a:lnTo>
                  <a:lnTo>
                    <a:pt x="259153" y="148495"/>
                  </a:lnTo>
                  <a:lnTo>
                    <a:pt x="269884" y="155630"/>
                  </a:lnTo>
                  <a:lnTo>
                    <a:pt x="293341" y="16133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9" name="Freeform 178"/>
            <p:cNvSpPr/>
            <p:nvPr/>
          </p:nvSpPr>
          <p:spPr>
            <a:xfrm>
              <a:off x="9276926" y="2993156"/>
              <a:ext cx="139434" cy="9297"/>
            </a:xfrm>
            <a:custGeom>
              <a:avLst/>
              <a:gdLst/>
              <a:ahLst/>
              <a:cxnLst/>
              <a:rect l="0" t="0" r="0" b="0"/>
              <a:pathLst>
                <a:path w="139434" h="9297">
                  <a:moveTo>
                    <a:pt x="0" y="0"/>
                  </a:moveTo>
                  <a:lnTo>
                    <a:pt x="55161" y="2755"/>
                  </a:lnTo>
                  <a:lnTo>
                    <a:pt x="110163" y="8004"/>
                  </a:lnTo>
                  <a:lnTo>
                    <a:pt x="139433" y="929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0" name="Freeform 179"/>
            <p:cNvSpPr/>
            <p:nvPr/>
          </p:nvSpPr>
          <p:spPr>
            <a:xfrm>
              <a:off x="8207941" y="2997097"/>
              <a:ext cx="1812627" cy="581678"/>
            </a:xfrm>
            <a:custGeom>
              <a:avLst/>
              <a:gdLst/>
              <a:ahLst/>
              <a:cxnLst/>
              <a:rect l="0" t="0" r="0" b="0"/>
              <a:pathLst>
                <a:path w="1812627" h="581678">
                  <a:moveTo>
                    <a:pt x="0" y="5355"/>
                  </a:moveTo>
                  <a:lnTo>
                    <a:pt x="30717" y="0"/>
                  </a:lnTo>
                  <a:lnTo>
                    <a:pt x="90472" y="9380"/>
                  </a:lnTo>
                  <a:lnTo>
                    <a:pt x="151972" y="24068"/>
                  </a:lnTo>
                  <a:lnTo>
                    <a:pt x="211339" y="36364"/>
                  </a:lnTo>
                  <a:lnTo>
                    <a:pt x="262301" y="50577"/>
                  </a:lnTo>
                  <a:lnTo>
                    <a:pt x="321583" y="67871"/>
                  </a:lnTo>
                  <a:lnTo>
                    <a:pt x="384937" y="81143"/>
                  </a:lnTo>
                  <a:lnTo>
                    <a:pt x="430669" y="91025"/>
                  </a:lnTo>
                  <a:lnTo>
                    <a:pt x="478537" y="102302"/>
                  </a:lnTo>
                  <a:lnTo>
                    <a:pt x="527354" y="114200"/>
                  </a:lnTo>
                  <a:lnTo>
                    <a:pt x="576593" y="126373"/>
                  </a:lnTo>
                  <a:lnTo>
                    <a:pt x="627052" y="138669"/>
                  </a:lnTo>
                  <a:lnTo>
                    <a:pt x="680462" y="151020"/>
                  </a:lnTo>
                  <a:lnTo>
                    <a:pt x="735186" y="163394"/>
                  </a:lnTo>
                  <a:lnTo>
                    <a:pt x="791525" y="176812"/>
                  </a:lnTo>
                  <a:lnTo>
                    <a:pt x="850993" y="193104"/>
                  </a:lnTo>
                  <a:lnTo>
                    <a:pt x="911851" y="210674"/>
                  </a:lnTo>
                  <a:lnTo>
                    <a:pt x="973326" y="228811"/>
                  </a:lnTo>
                  <a:lnTo>
                    <a:pt x="1035076" y="247200"/>
                  </a:lnTo>
                  <a:lnTo>
                    <a:pt x="1067036" y="256442"/>
                  </a:lnTo>
                  <a:lnTo>
                    <a:pt x="1099703" y="265701"/>
                  </a:lnTo>
                  <a:lnTo>
                    <a:pt x="1132843" y="274973"/>
                  </a:lnTo>
                  <a:lnTo>
                    <a:pt x="1165264" y="285285"/>
                  </a:lnTo>
                  <a:lnTo>
                    <a:pt x="1197207" y="296291"/>
                  </a:lnTo>
                  <a:lnTo>
                    <a:pt x="1259207" y="319537"/>
                  </a:lnTo>
                  <a:lnTo>
                    <a:pt x="1317749" y="343640"/>
                  </a:lnTo>
                  <a:lnTo>
                    <a:pt x="1374752" y="368124"/>
                  </a:lnTo>
                  <a:lnTo>
                    <a:pt x="1430040" y="391743"/>
                  </a:lnTo>
                  <a:lnTo>
                    <a:pt x="1482154" y="412569"/>
                  </a:lnTo>
                  <a:lnTo>
                    <a:pt x="1532857" y="434908"/>
                  </a:lnTo>
                  <a:lnTo>
                    <a:pt x="1580870" y="457575"/>
                  </a:lnTo>
                  <a:lnTo>
                    <a:pt x="1642739" y="486723"/>
                  </a:lnTo>
                  <a:lnTo>
                    <a:pt x="1698254" y="508901"/>
                  </a:lnTo>
                  <a:lnTo>
                    <a:pt x="1752316" y="534901"/>
                  </a:lnTo>
                  <a:lnTo>
                    <a:pt x="1799634" y="565112"/>
                  </a:lnTo>
                  <a:lnTo>
                    <a:pt x="1812626" y="58167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1" name="Freeform 180"/>
            <p:cNvSpPr/>
            <p:nvPr/>
          </p:nvSpPr>
          <p:spPr>
            <a:xfrm>
              <a:off x="8937315" y="3388824"/>
              <a:ext cx="173490" cy="227133"/>
            </a:xfrm>
            <a:custGeom>
              <a:avLst/>
              <a:gdLst/>
              <a:ahLst/>
              <a:cxnLst/>
              <a:rect l="0" t="0" r="0" b="0"/>
              <a:pathLst>
                <a:path w="173490" h="227133">
                  <a:moveTo>
                    <a:pt x="88632" y="124881"/>
                  </a:moveTo>
                  <a:lnTo>
                    <a:pt x="93987" y="95197"/>
                  </a:lnTo>
                  <a:lnTo>
                    <a:pt x="91701" y="73129"/>
                  </a:lnTo>
                  <a:lnTo>
                    <a:pt x="85513" y="66624"/>
                  </a:lnTo>
                  <a:lnTo>
                    <a:pt x="76225" y="63321"/>
                  </a:lnTo>
                  <a:lnTo>
                    <a:pt x="64868" y="62152"/>
                  </a:lnTo>
                  <a:lnTo>
                    <a:pt x="43986" y="69115"/>
                  </a:lnTo>
                  <a:lnTo>
                    <a:pt x="25410" y="82538"/>
                  </a:lnTo>
                  <a:lnTo>
                    <a:pt x="10268" y="98832"/>
                  </a:lnTo>
                  <a:lnTo>
                    <a:pt x="2161" y="119156"/>
                  </a:lnTo>
                  <a:lnTo>
                    <a:pt x="0" y="130360"/>
                  </a:lnTo>
                  <a:lnTo>
                    <a:pt x="1657" y="139895"/>
                  </a:lnTo>
                  <a:lnTo>
                    <a:pt x="11761" y="155998"/>
                  </a:lnTo>
                  <a:lnTo>
                    <a:pt x="18794" y="159052"/>
                  </a:lnTo>
                  <a:lnTo>
                    <a:pt x="26581" y="159023"/>
                  </a:lnTo>
                  <a:lnTo>
                    <a:pt x="42462" y="153482"/>
                  </a:lnTo>
                  <a:lnTo>
                    <a:pt x="80805" y="122323"/>
                  </a:lnTo>
                  <a:lnTo>
                    <a:pt x="127603" y="66051"/>
                  </a:lnTo>
                  <a:lnTo>
                    <a:pt x="169566" y="2628"/>
                  </a:lnTo>
                  <a:lnTo>
                    <a:pt x="172540" y="0"/>
                  </a:lnTo>
                  <a:lnTo>
                    <a:pt x="173489" y="1347"/>
                  </a:lnTo>
                  <a:lnTo>
                    <a:pt x="159424" y="61317"/>
                  </a:lnTo>
                  <a:lnTo>
                    <a:pt x="141265" y="124197"/>
                  </a:lnTo>
                  <a:lnTo>
                    <a:pt x="135920" y="181381"/>
                  </a:lnTo>
                  <a:lnTo>
                    <a:pt x="136502" y="202666"/>
                  </a:lnTo>
                  <a:lnTo>
                    <a:pt x="144405" y="22713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9170925" y="3548439"/>
              <a:ext cx="106002" cy="132587"/>
            </a:xfrm>
            <a:custGeom>
              <a:avLst/>
              <a:gdLst/>
              <a:ahLst/>
              <a:cxnLst/>
              <a:rect l="0" t="0" r="0" b="0"/>
              <a:pathLst>
                <a:path w="106002" h="132587">
                  <a:moveTo>
                    <a:pt x="106001" y="11744"/>
                  </a:moveTo>
                  <a:lnTo>
                    <a:pt x="96132" y="1875"/>
                  </a:lnTo>
                  <a:lnTo>
                    <a:pt x="89093" y="0"/>
                  </a:lnTo>
                  <a:lnTo>
                    <a:pt x="70255" y="672"/>
                  </a:lnTo>
                  <a:lnTo>
                    <a:pt x="41358" y="11791"/>
                  </a:lnTo>
                  <a:lnTo>
                    <a:pt x="13172" y="33103"/>
                  </a:lnTo>
                  <a:lnTo>
                    <a:pt x="2773" y="52911"/>
                  </a:lnTo>
                  <a:lnTo>
                    <a:pt x="0" y="63977"/>
                  </a:lnTo>
                  <a:lnTo>
                    <a:pt x="218" y="73419"/>
                  </a:lnTo>
                  <a:lnTo>
                    <a:pt x="5967" y="89420"/>
                  </a:lnTo>
                  <a:lnTo>
                    <a:pt x="25752" y="110041"/>
                  </a:lnTo>
                  <a:lnTo>
                    <a:pt x="45203" y="117402"/>
                  </a:lnTo>
                  <a:lnTo>
                    <a:pt x="71117" y="124300"/>
                  </a:lnTo>
                  <a:lnTo>
                    <a:pt x="87410" y="13258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3" name="Freeform 182"/>
            <p:cNvSpPr/>
            <p:nvPr/>
          </p:nvSpPr>
          <p:spPr>
            <a:xfrm>
              <a:off x="9369881" y="3495114"/>
              <a:ext cx="83661" cy="232389"/>
            </a:xfrm>
            <a:custGeom>
              <a:avLst/>
              <a:gdLst/>
              <a:ahLst/>
              <a:cxnLst/>
              <a:rect l="0" t="0" r="0" b="0"/>
              <a:pathLst>
                <a:path w="83661" h="232389">
                  <a:moveTo>
                    <a:pt x="83660" y="0"/>
                  </a:moveTo>
                  <a:lnTo>
                    <a:pt x="70722" y="56687"/>
                  </a:lnTo>
                  <a:lnTo>
                    <a:pt x="52627" y="120106"/>
                  </a:lnTo>
                  <a:lnTo>
                    <a:pt x="27064" y="177334"/>
                  </a:lnTo>
                  <a:lnTo>
                    <a:pt x="0" y="23238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4" name="Freeform 183"/>
            <p:cNvSpPr/>
            <p:nvPr/>
          </p:nvSpPr>
          <p:spPr>
            <a:xfrm>
              <a:off x="9351290" y="3622803"/>
              <a:ext cx="92956" cy="21041"/>
            </a:xfrm>
            <a:custGeom>
              <a:avLst/>
              <a:gdLst/>
              <a:ahLst/>
              <a:cxnLst/>
              <a:rect l="0" t="0" r="0" b="0"/>
              <a:pathLst>
                <a:path w="92956" h="21041">
                  <a:moveTo>
                    <a:pt x="0" y="11744"/>
                  </a:moveTo>
                  <a:lnTo>
                    <a:pt x="9870" y="1875"/>
                  </a:lnTo>
                  <a:lnTo>
                    <a:pt x="15875" y="0"/>
                  </a:lnTo>
                  <a:lnTo>
                    <a:pt x="40164" y="2297"/>
                  </a:lnTo>
                  <a:lnTo>
                    <a:pt x="76598" y="12326"/>
                  </a:lnTo>
                  <a:lnTo>
                    <a:pt x="92955" y="2104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5" name="Freeform 184"/>
            <p:cNvSpPr/>
            <p:nvPr/>
          </p:nvSpPr>
          <p:spPr>
            <a:xfrm>
              <a:off x="9463380" y="3671729"/>
              <a:ext cx="111003" cy="139434"/>
            </a:xfrm>
            <a:custGeom>
              <a:avLst/>
              <a:gdLst/>
              <a:ahLst/>
              <a:cxnLst/>
              <a:rect l="0" t="0" r="0" b="0"/>
              <a:pathLst>
                <a:path w="111003" h="139434">
                  <a:moveTo>
                    <a:pt x="92411" y="0"/>
                  </a:moveTo>
                  <a:lnTo>
                    <a:pt x="54719" y="12866"/>
                  </a:lnTo>
                  <a:lnTo>
                    <a:pt x="10750" y="35395"/>
                  </a:lnTo>
                  <a:lnTo>
                    <a:pt x="0" y="49815"/>
                  </a:lnTo>
                  <a:lnTo>
                    <a:pt x="852" y="53867"/>
                  </a:lnTo>
                  <a:lnTo>
                    <a:pt x="5551" y="55535"/>
                  </a:lnTo>
                  <a:lnTo>
                    <a:pt x="42776" y="50792"/>
                  </a:lnTo>
                  <a:lnTo>
                    <a:pt x="77819" y="42821"/>
                  </a:lnTo>
                  <a:lnTo>
                    <a:pt x="86815" y="44040"/>
                  </a:lnTo>
                  <a:lnTo>
                    <a:pt x="93844" y="47951"/>
                  </a:lnTo>
                  <a:lnTo>
                    <a:pt x="99563" y="53657"/>
                  </a:lnTo>
                  <a:lnTo>
                    <a:pt x="102343" y="60559"/>
                  </a:lnTo>
                  <a:lnTo>
                    <a:pt x="109192" y="118368"/>
                  </a:lnTo>
                  <a:lnTo>
                    <a:pt x="111002" y="13943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230171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79968" y="3503664"/>
            <a:ext cx="396004" cy="995367"/>
            <a:chOff x="1179968" y="3503664"/>
            <a:chExt cx="396004" cy="995367"/>
          </a:xfrm>
        </p:grpSpPr>
        <p:sp>
          <p:nvSpPr>
            <p:cNvPr id="2" name="Freeform 1"/>
            <p:cNvSpPr/>
            <p:nvPr/>
          </p:nvSpPr>
          <p:spPr>
            <a:xfrm>
              <a:off x="1244500" y="3503664"/>
              <a:ext cx="331472" cy="266789"/>
            </a:xfrm>
            <a:custGeom>
              <a:avLst/>
              <a:gdLst/>
              <a:ahLst/>
              <a:cxnLst/>
              <a:rect l="0" t="0" r="0" b="0"/>
              <a:pathLst>
                <a:path w="331472" h="266789">
                  <a:moveTo>
                    <a:pt x="168419" y="75110"/>
                  </a:moveTo>
                  <a:lnTo>
                    <a:pt x="113598" y="100986"/>
                  </a:lnTo>
                  <a:lnTo>
                    <a:pt x="56956" y="137176"/>
                  </a:lnTo>
                  <a:lnTo>
                    <a:pt x="20517" y="178189"/>
                  </a:lnTo>
                  <a:lnTo>
                    <a:pt x="4099" y="208247"/>
                  </a:lnTo>
                  <a:lnTo>
                    <a:pt x="0" y="219641"/>
                  </a:lnTo>
                  <a:lnTo>
                    <a:pt x="955" y="240564"/>
                  </a:lnTo>
                  <a:lnTo>
                    <a:pt x="4102" y="250481"/>
                  </a:lnTo>
                  <a:lnTo>
                    <a:pt x="12396" y="257092"/>
                  </a:lnTo>
                  <a:lnTo>
                    <a:pt x="51613" y="266398"/>
                  </a:lnTo>
                  <a:lnTo>
                    <a:pt x="102923" y="266788"/>
                  </a:lnTo>
                  <a:lnTo>
                    <a:pt x="157776" y="252290"/>
                  </a:lnTo>
                  <a:lnTo>
                    <a:pt x="210919" y="229535"/>
                  </a:lnTo>
                  <a:lnTo>
                    <a:pt x="258446" y="202394"/>
                  </a:lnTo>
                  <a:lnTo>
                    <a:pt x="306433" y="157361"/>
                  </a:lnTo>
                  <a:lnTo>
                    <a:pt x="321336" y="135077"/>
                  </a:lnTo>
                  <a:lnTo>
                    <a:pt x="331471" y="84501"/>
                  </a:lnTo>
                  <a:lnTo>
                    <a:pt x="328333" y="58283"/>
                  </a:lnTo>
                  <a:lnTo>
                    <a:pt x="314953" y="31909"/>
                  </a:lnTo>
                  <a:lnTo>
                    <a:pt x="309487" y="24620"/>
                  </a:lnTo>
                  <a:lnTo>
                    <a:pt x="277121" y="4491"/>
                  </a:lnTo>
                  <a:lnTo>
                    <a:pt x="254946" y="0"/>
                  </a:lnTo>
                  <a:lnTo>
                    <a:pt x="233729" y="2480"/>
                  </a:lnTo>
                  <a:lnTo>
                    <a:pt x="191954" y="18149"/>
                  </a:lnTo>
                  <a:lnTo>
                    <a:pt x="168419" y="2863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1366441" y="3783275"/>
              <a:ext cx="27887" cy="297458"/>
            </a:xfrm>
            <a:custGeom>
              <a:avLst/>
              <a:gdLst/>
              <a:ahLst/>
              <a:cxnLst/>
              <a:rect l="0" t="0" r="0" b="0"/>
              <a:pathLst>
                <a:path w="27887" h="297458">
                  <a:moveTo>
                    <a:pt x="27886" y="0"/>
                  </a:moveTo>
                  <a:lnTo>
                    <a:pt x="22952" y="54821"/>
                  </a:lnTo>
                  <a:lnTo>
                    <a:pt x="11808" y="114991"/>
                  </a:lnTo>
                  <a:lnTo>
                    <a:pt x="4857" y="174197"/>
                  </a:lnTo>
                  <a:lnTo>
                    <a:pt x="959" y="235621"/>
                  </a:lnTo>
                  <a:lnTo>
                    <a:pt x="0" y="29745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1236304" y="3894822"/>
              <a:ext cx="223093" cy="135522"/>
            </a:xfrm>
            <a:custGeom>
              <a:avLst/>
              <a:gdLst/>
              <a:ahLst/>
              <a:cxnLst/>
              <a:rect l="0" t="0" r="0" b="0"/>
              <a:pathLst>
                <a:path w="223093" h="135522">
                  <a:moveTo>
                    <a:pt x="0" y="0"/>
                  </a:moveTo>
                  <a:lnTo>
                    <a:pt x="24341" y="59252"/>
                  </a:lnTo>
                  <a:lnTo>
                    <a:pt x="50935" y="91231"/>
                  </a:lnTo>
                  <a:lnTo>
                    <a:pt x="87734" y="117576"/>
                  </a:lnTo>
                  <a:lnTo>
                    <a:pt x="116456" y="129718"/>
                  </a:lnTo>
                  <a:lnTo>
                    <a:pt x="161659" y="135521"/>
                  </a:lnTo>
                  <a:lnTo>
                    <a:pt x="223092" y="13013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Freeform 4"/>
            <p:cNvSpPr/>
            <p:nvPr/>
          </p:nvSpPr>
          <p:spPr>
            <a:xfrm>
              <a:off x="1179968" y="4159128"/>
              <a:ext cx="195769" cy="339903"/>
            </a:xfrm>
            <a:custGeom>
              <a:avLst/>
              <a:gdLst/>
              <a:ahLst/>
              <a:cxnLst/>
              <a:rect l="0" t="0" r="0" b="0"/>
              <a:pathLst>
                <a:path w="195769" h="339903">
                  <a:moveTo>
                    <a:pt x="121404" y="5264"/>
                  </a:moveTo>
                  <a:lnTo>
                    <a:pt x="64717" y="36074"/>
                  </a:lnTo>
                  <a:lnTo>
                    <a:pt x="4367" y="76242"/>
                  </a:lnTo>
                  <a:lnTo>
                    <a:pt x="0" y="77370"/>
                  </a:lnTo>
                  <a:lnTo>
                    <a:pt x="188" y="75024"/>
                  </a:lnTo>
                  <a:lnTo>
                    <a:pt x="17817" y="53930"/>
                  </a:lnTo>
                  <a:lnTo>
                    <a:pt x="77402" y="9574"/>
                  </a:lnTo>
                  <a:lnTo>
                    <a:pt x="97372" y="2015"/>
                  </a:lnTo>
                  <a:lnTo>
                    <a:pt x="108481" y="0"/>
                  </a:lnTo>
                  <a:lnTo>
                    <a:pt x="126333" y="3268"/>
                  </a:lnTo>
                  <a:lnTo>
                    <a:pt x="133986" y="7032"/>
                  </a:lnTo>
                  <a:lnTo>
                    <a:pt x="145243" y="22231"/>
                  </a:lnTo>
                  <a:lnTo>
                    <a:pt x="165820" y="75520"/>
                  </a:lnTo>
                  <a:lnTo>
                    <a:pt x="174934" y="130879"/>
                  </a:lnTo>
                  <a:lnTo>
                    <a:pt x="179488" y="184351"/>
                  </a:lnTo>
                  <a:lnTo>
                    <a:pt x="185093" y="244337"/>
                  </a:lnTo>
                  <a:lnTo>
                    <a:pt x="192589" y="297461"/>
                  </a:lnTo>
                  <a:lnTo>
                    <a:pt x="195768" y="33990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45316" y="3964251"/>
            <a:ext cx="376468" cy="757873"/>
            <a:chOff x="2145316" y="3964251"/>
            <a:chExt cx="376468" cy="757873"/>
          </a:xfrm>
        </p:grpSpPr>
        <p:sp>
          <p:nvSpPr>
            <p:cNvPr id="7" name="Freeform 6"/>
            <p:cNvSpPr/>
            <p:nvPr/>
          </p:nvSpPr>
          <p:spPr>
            <a:xfrm>
              <a:off x="2346163" y="3964251"/>
              <a:ext cx="175621" cy="165230"/>
            </a:xfrm>
            <a:custGeom>
              <a:avLst/>
              <a:gdLst/>
              <a:ahLst/>
              <a:cxnLst/>
              <a:rect l="0" t="0" r="0" b="0"/>
              <a:pathLst>
                <a:path w="175621" h="165230">
                  <a:moveTo>
                    <a:pt x="135740" y="4935"/>
                  </a:moveTo>
                  <a:lnTo>
                    <a:pt x="120936" y="0"/>
                  </a:lnTo>
                  <a:lnTo>
                    <a:pt x="102651" y="3086"/>
                  </a:lnTo>
                  <a:lnTo>
                    <a:pt x="74638" y="16436"/>
                  </a:lnTo>
                  <a:lnTo>
                    <a:pt x="40209" y="46538"/>
                  </a:lnTo>
                  <a:lnTo>
                    <a:pt x="8770" y="84242"/>
                  </a:lnTo>
                  <a:lnTo>
                    <a:pt x="1846" y="102841"/>
                  </a:lnTo>
                  <a:lnTo>
                    <a:pt x="0" y="113585"/>
                  </a:lnTo>
                  <a:lnTo>
                    <a:pt x="3457" y="136539"/>
                  </a:lnTo>
                  <a:lnTo>
                    <a:pt x="7271" y="148444"/>
                  </a:lnTo>
                  <a:lnTo>
                    <a:pt x="13945" y="156380"/>
                  </a:lnTo>
                  <a:lnTo>
                    <a:pt x="32377" y="165199"/>
                  </a:lnTo>
                  <a:lnTo>
                    <a:pt x="70915" y="165229"/>
                  </a:lnTo>
                  <a:lnTo>
                    <a:pt x="125253" y="145788"/>
                  </a:lnTo>
                  <a:lnTo>
                    <a:pt x="151224" y="132738"/>
                  </a:lnTo>
                  <a:lnTo>
                    <a:pt x="164311" y="120608"/>
                  </a:lnTo>
                  <a:lnTo>
                    <a:pt x="173571" y="104888"/>
                  </a:lnTo>
                  <a:lnTo>
                    <a:pt x="175620" y="87573"/>
                  </a:lnTo>
                  <a:lnTo>
                    <a:pt x="172922" y="6070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2314584" y="4145800"/>
              <a:ext cx="46478" cy="241685"/>
            </a:xfrm>
            <a:custGeom>
              <a:avLst/>
              <a:gdLst/>
              <a:ahLst/>
              <a:cxnLst/>
              <a:rect l="0" t="0" r="0" b="0"/>
              <a:pathLst>
                <a:path w="46478" h="241685">
                  <a:moveTo>
                    <a:pt x="46477" y="0"/>
                  </a:moveTo>
                  <a:lnTo>
                    <a:pt x="29008" y="53313"/>
                  </a:lnTo>
                  <a:lnTo>
                    <a:pt x="20648" y="112323"/>
                  </a:lnTo>
                  <a:lnTo>
                    <a:pt x="11576" y="175506"/>
                  </a:lnTo>
                  <a:lnTo>
                    <a:pt x="2593" y="218283"/>
                  </a:lnTo>
                  <a:lnTo>
                    <a:pt x="0" y="24168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2203037" y="4155096"/>
              <a:ext cx="241685" cy="111547"/>
            </a:xfrm>
            <a:custGeom>
              <a:avLst/>
              <a:gdLst/>
              <a:ahLst/>
              <a:cxnLst/>
              <a:rect l="0" t="0" r="0" b="0"/>
              <a:pathLst>
                <a:path w="241685" h="111547">
                  <a:moveTo>
                    <a:pt x="0" y="0"/>
                  </a:moveTo>
                  <a:lnTo>
                    <a:pt x="56687" y="33879"/>
                  </a:lnTo>
                  <a:lnTo>
                    <a:pt x="120106" y="58309"/>
                  </a:lnTo>
                  <a:lnTo>
                    <a:pt x="176551" y="82348"/>
                  </a:lnTo>
                  <a:lnTo>
                    <a:pt x="224933" y="106273"/>
                  </a:lnTo>
                  <a:lnTo>
                    <a:pt x="241684" y="11154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145316" y="4443257"/>
              <a:ext cx="94904" cy="47655"/>
            </a:xfrm>
            <a:custGeom>
              <a:avLst/>
              <a:gdLst/>
              <a:ahLst/>
              <a:cxnLst/>
              <a:rect l="0" t="0" r="0" b="0"/>
              <a:pathLst>
                <a:path w="94904" h="47655">
                  <a:moveTo>
                    <a:pt x="94903" y="0"/>
                  </a:moveTo>
                  <a:lnTo>
                    <a:pt x="33529" y="31711"/>
                  </a:lnTo>
                  <a:lnTo>
                    <a:pt x="0" y="47654"/>
                  </a:lnTo>
                  <a:lnTo>
                    <a:pt x="1948" y="4647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292733" y="4433962"/>
              <a:ext cx="21852" cy="288162"/>
            </a:xfrm>
            <a:custGeom>
              <a:avLst/>
              <a:gdLst/>
              <a:ahLst/>
              <a:cxnLst/>
              <a:rect l="0" t="0" r="0" b="0"/>
              <a:pathLst>
                <a:path w="21852" h="288162">
                  <a:moveTo>
                    <a:pt x="21851" y="0"/>
                  </a:moveTo>
                  <a:lnTo>
                    <a:pt x="8913" y="51752"/>
                  </a:lnTo>
                  <a:lnTo>
                    <a:pt x="0" y="102206"/>
                  </a:lnTo>
                  <a:lnTo>
                    <a:pt x="687" y="162945"/>
                  </a:lnTo>
                  <a:lnTo>
                    <a:pt x="3784" y="224944"/>
                  </a:lnTo>
                  <a:lnTo>
                    <a:pt x="12555" y="2881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43349" y="4675645"/>
            <a:ext cx="1096871" cy="678574"/>
            <a:chOff x="1143349" y="4675645"/>
            <a:chExt cx="1096871" cy="678574"/>
          </a:xfrm>
        </p:grpSpPr>
        <p:sp>
          <p:nvSpPr>
            <p:cNvPr id="13" name="Freeform 12"/>
            <p:cNvSpPr/>
            <p:nvPr/>
          </p:nvSpPr>
          <p:spPr>
            <a:xfrm>
              <a:off x="1143349" y="4675645"/>
              <a:ext cx="282878" cy="443103"/>
            </a:xfrm>
            <a:custGeom>
              <a:avLst/>
              <a:gdLst/>
              <a:ahLst/>
              <a:cxnLst/>
              <a:rect l="0" t="0" r="0" b="0"/>
              <a:pathLst>
                <a:path w="282878" h="443103">
                  <a:moveTo>
                    <a:pt x="0" y="0"/>
                  </a:moveTo>
                  <a:lnTo>
                    <a:pt x="63423" y="0"/>
                  </a:lnTo>
                  <a:lnTo>
                    <a:pt x="123108" y="2754"/>
                  </a:lnTo>
                  <a:lnTo>
                    <a:pt x="175565" y="10112"/>
                  </a:lnTo>
                  <a:lnTo>
                    <a:pt x="231025" y="25928"/>
                  </a:lnTo>
                  <a:lnTo>
                    <a:pt x="269300" y="50069"/>
                  </a:lnTo>
                  <a:lnTo>
                    <a:pt x="278686" y="58168"/>
                  </a:lnTo>
                  <a:lnTo>
                    <a:pt x="282877" y="68731"/>
                  </a:lnTo>
                  <a:lnTo>
                    <a:pt x="282025" y="94238"/>
                  </a:lnTo>
                  <a:lnTo>
                    <a:pt x="266498" y="117280"/>
                  </a:lnTo>
                  <a:lnTo>
                    <a:pt x="207802" y="166190"/>
                  </a:lnTo>
                  <a:lnTo>
                    <a:pt x="153312" y="215567"/>
                  </a:lnTo>
                  <a:lnTo>
                    <a:pt x="150751" y="225305"/>
                  </a:lnTo>
                  <a:lnTo>
                    <a:pt x="153414" y="247143"/>
                  </a:lnTo>
                  <a:lnTo>
                    <a:pt x="184997" y="304309"/>
                  </a:lnTo>
                  <a:lnTo>
                    <a:pt x="201476" y="336669"/>
                  </a:lnTo>
                  <a:lnTo>
                    <a:pt x="207288" y="360329"/>
                  </a:lnTo>
                  <a:lnTo>
                    <a:pt x="206428" y="384616"/>
                  </a:lnTo>
                  <a:lnTo>
                    <a:pt x="194340" y="406427"/>
                  </a:lnTo>
                  <a:lnTo>
                    <a:pt x="185333" y="416581"/>
                  </a:lnTo>
                  <a:lnTo>
                    <a:pt x="161554" y="430617"/>
                  </a:lnTo>
                  <a:lnTo>
                    <a:pt x="121887" y="441572"/>
                  </a:lnTo>
                  <a:lnTo>
                    <a:pt x="99617" y="443102"/>
                  </a:lnTo>
                  <a:lnTo>
                    <a:pt x="74364" y="43688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432647" y="4908033"/>
              <a:ext cx="205731" cy="226848"/>
            </a:xfrm>
            <a:custGeom>
              <a:avLst/>
              <a:gdLst/>
              <a:ahLst/>
              <a:cxnLst/>
              <a:rect l="0" t="0" r="0" b="0"/>
              <a:pathLst>
                <a:path w="205731" h="226848">
                  <a:moveTo>
                    <a:pt x="175477" y="0"/>
                  </a:moveTo>
                  <a:lnTo>
                    <a:pt x="117929" y="43701"/>
                  </a:lnTo>
                  <a:lnTo>
                    <a:pt x="55565" y="94198"/>
                  </a:lnTo>
                  <a:lnTo>
                    <a:pt x="14709" y="150903"/>
                  </a:lnTo>
                  <a:lnTo>
                    <a:pt x="2118" y="177237"/>
                  </a:lnTo>
                  <a:lnTo>
                    <a:pt x="0" y="189423"/>
                  </a:lnTo>
                  <a:lnTo>
                    <a:pt x="3155" y="211227"/>
                  </a:lnTo>
                  <a:lnTo>
                    <a:pt x="8954" y="218280"/>
                  </a:lnTo>
                  <a:lnTo>
                    <a:pt x="26414" y="226118"/>
                  </a:lnTo>
                  <a:lnTo>
                    <a:pt x="45191" y="226847"/>
                  </a:lnTo>
                  <a:lnTo>
                    <a:pt x="87428" y="218899"/>
                  </a:lnTo>
                  <a:lnTo>
                    <a:pt x="147206" y="180365"/>
                  </a:lnTo>
                  <a:lnTo>
                    <a:pt x="182631" y="154021"/>
                  </a:lnTo>
                  <a:lnTo>
                    <a:pt x="193461" y="137654"/>
                  </a:lnTo>
                  <a:lnTo>
                    <a:pt x="205364" y="101150"/>
                  </a:lnTo>
                  <a:lnTo>
                    <a:pt x="205730" y="90155"/>
                  </a:lnTo>
                  <a:lnTo>
                    <a:pt x="200629" y="72431"/>
                  </a:lnTo>
                  <a:lnTo>
                    <a:pt x="186143" y="50839"/>
                  </a:lnTo>
                  <a:lnTo>
                    <a:pt x="166446" y="40498"/>
                  </a:lnTo>
                  <a:lnTo>
                    <a:pt x="106312" y="23159"/>
                  </a:lnTo>
                  <a:lnTo>
                    <a:pt x="73227" y="185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1621249" y="5028070"/>
              <a:ext cx="198120" cy="114841"/>
            </a:xfrm>
            <a:custGeom>
              <a:avLst/>
              <a:gdLst/>
              <a:ahLst/>
              <a:cxnLst/>
              <a:rect l="0" t="0" r="0" b="0"/>
              <a:pathLst>
                <a:path w="198120" h="114841">
                  <a:moveTo>
                    <a:pt x="70535" y="56578"/>
                  </a:moveTo>
                  <a:lnTo>
                    <a:pt x="26786" y="74450"/>
                  </a:lnTo>
                  <a:lnTo>
                    <a:pt x="1914" y="96301"/>
                  </a:lnTo>
                  <a:lnTo>
                    <a:pt x="0" y="102684"/>
                  </a:lnTo>
                  <a:lnTo>
                    <a:pt x="1822" y="107972"/>
                  </a:lnTo>
                  <a:lnTo>
                    <a:pt x="6135" y="112530"/>
                  </a:lnTo>
                  <a:lnTo>
                    <a:pt x="24699" y="114840"/>
                  </a:lnTo>
                  <a:lnTo>
                    <a:pt x="83629" y="107908"/>
                  </a:lnTo>
                  <a:lnTo>
                    <a:pt x="142951" y="86225"/>
                  </a:lnTo>
                  <a:lnTo>
                    <a:pt x="174963" y="70182"/>
                  </a:lnTo>
                  <a:lnTo>
                    <a:pt x="186631" y="62549"/>
                  </a:lnTo>
                  <a:lnTo>
                    <a:pt x="193377" y="54361"/>
                  </a:lnTo>
                  <a:lnTo>
                    <a:pt x="196842" y="45805"/>
                  </a:lnTo>
                  <a:lnTo>
                    <a:pt x="198119" y="37001"/>
                  </a:lnTo>
                  <a:lnTo>
                    <a:pt x="195871" y="29067"/>
                  </a:lnTo>
                  <a:lnTo>
                    <a:pt x="185112" y="14743"/>
                  </a:lnTo>
                  <a:lnTo>
                    <a:pt x="164493" y="4245"/>
                  </a:lnTo>
                  <a:lnTo>
                    <a:pt x="151764" y="0"/>
                  </a:lnTo>
                  <a:lnTo>
                    <a:pt x="126605" y="791"/>
                  </a:lnTo>
                  <a:lnTo>
                    <a:pt x="79831" y="101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858851" y="5066057"/>
              <a:ext cx="201163" cy="172685"/>
            </a:xfrm>
            <a:custGeom>
              <a:avLst/>
              <a:gdLst/>
              <a:ahLst/>
              <a:cxnLst/>
              <a:rect l="0" t="0" r="0" b="0"/>
              <a:pathLst>
                <a:path w="201163" h="172685">
                  <a:moveTo>
                    <a:pt x="102503" y="18591"/>
                  </a:moveTo>
                  <a:lnTo>
                    <a:pt x="42747" y="44467"/>
                  </a:lnTo>
                  <a:lnTo>
                    <a:pt x="23959" y="61765"/>
                  </a:lnTo>
                  <a:lnTo>
                    <a:pt x="4522" y="94730"/>
                  </a:lnTo>
                  <a:lnTo>
                    <a:pt x="0" y="106532"/>
                  </a:lnTo>
                  <a:lnTo>
                    <a:pt x="485" y="127909"/>
                  </a:lnTo>
                  <a:lnTo>
                    <a:pt x="3506" y="137947"/>
                  </a:lnTo>
                  <a:lnTo>
                    <a:pt x="15125" y="154609"/>
                  </a:lnTo>
                  <a:lnTo>
                    <a:pt x="22562" y="161944"/>
                  </a:lnTo>
                  <a:lnTo>
                    <a:pt x="44595" y="170094"/>
                  </a:lnTo>
                  <a:lnTo>
                    <a:pt x="69537" y="172684"/>
                  </a:lnTo>
                  <a:lnTo>
                    <a:pt x="90950" y="170392"/>
                  </a:lnTo>
                  <a:lnTo>
                    <a:pt x="129943" y="153084"/>
                  </a:lnTo>
                  <a:lnTo>
                    <a:pt x="185321" y="111438"/>
                  </a:lnTo>
                  <a:lnTo>
                    <a:pt x="191798" y="105277"/>
                  </a:lnTo>
                  <a:lnTo>
                    <a:pt x="198996" y="87414"/>
                  </a:lnTo>
                  <a:lnTo>
                    <a:pt x="201162" y="65704"/>
                  </a:lnTo>
                  <a:lnTo>
                    <a:pt x="198682" y="42284"/>
                  </a:lnTo>
                  <a:lnTo>
                    <a:pt x="193476" y="32321"/>
                  </a:lnTo>
                  <a:lnTo>
                    <a:pt x="176675" y="15742"/>
                  </a:lnTo>
                  <a:lnTo>
                    <a:pt x="155436" y="6996"/>
                  </a:lnTo>
                  <a:lnTo>
                    <a:pt x="102503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110082" y="5344922"/>
              <a:ext cx="1" cy="9297"/>
            </a:xfrm>
            <a:custGeom>
              <a:avLst/>
              <a:gdLst/>
              <a:ahLst/>
              <a:cxnLst/>
              <a:rect l="0" t="0" r="0" b="0"/>
              <a:pathLst>
                <a:path w="1" h="9297">
                  <a:moveTo>
                    <a:pt x="0" y="9296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21629" y="5289149"/>
              <a:ext cx="18591" cy="1"/>
            </a:xfrm>
            <a:custGeom>
              <a:avLst/>
              <a:gdLst/>
              <a:ahLst/>
              <a:cxnLst/>
              <a:rect l="0" t="0" r="0" b="0"/>
              <a:pathLst>
                <a:path w="18591" h="1">
                  <a:moveTo>
                    <a:pt x="0" y="0"/>
                  </a:moveTo>
                  <a:lnTo>
                    <a:pt x="1859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751473" y="2524738"/>
            <a:ext cx="1786385" cy="626443"/>
            <a:chOff x="2751473" y="2524738"/>
            <a:chExt cx="1786385" cy="626443"/>
          </a:xfrm>
        </p:grpSpPr>
        <p:sp>
          <p:nvSpPr>
            <p:cNvPr id="20" name="Freeform 19"/>
            <p:cNvSpPr/>
            <p:nvPr/>
          </p:nvSpPr>
          <p:spPr>
            <a:xfrm>
              <a:off x="2751473" y="2524738"/>
              <a:ext cx="175633" cy="245303"/>
            </a:xfrm>
            <a:custGeom>
              <a:avLst/>
              <a:gdLst/>
              <a:ahLst/>
              <a:cxnLst/>
              <a:rect l="0" t="0" r="0" b="0"/>
              <a:pathLst>
                <a:path w="175633" h="245303">
                  <a:moveTo>
                    <a:pt x="0" y="12938"/>
                  </a:moveTo>
                  <a:lnTo>
                    <a:pt x="43749" y="0"/>
                  </a:lnTo>
                  <a:lnTo>
                    <a:pt x="88359" y="957"/>
                  </a:lnTo>
                  <a:lnTo>
                    <a:pt x="135890" y="12716"/>
                  </a:lnTo>
                  <a:lnTo>
                    <a:pt x="158859" y="26266"/>
                  </a:lnTo>
                  <a:lnTo>
                    <a:pt x="167876" y="34217"/>
                  </a:lnTo>
                  <a:lnTo>
                    <a:pt x="172855" y="42617"/>
                  </a:lnTo>
                  <a:lnTo>
                    <a:pt x="175632" y="60212"/>
                  </a:lnTo>
                  <a:lnTo>
                    <a:pt x="167915" y="81115"/>
                  </a:lnTo>
                  <a:lnTo>
                    <a:pt x="142649" y="118327"/>
                  </a:lnTo>
                  <a:lnTo>
                    <a:pt x="81484" y="178200"/>
                  </a:lnTo>
                  <a:lnTo>
                    <a:pt x="31402" y="223516"/>
                  </a:lnTo>
                  <a:lnTo>
                    <a:pt x="29197" y="229753"/>
                  </a:lnTo>
                  <a:lnTo>
                    <a:pt x="29793" y="235977"/>
                  </a:lnTo>
                  <a:lnTo>
                    <a:pt x="32256" y="242192"/>
                  </a:lnTo>
                  <a:lnTo>
                    <a:pt x="39062" y="245302"/>
                  </a:lnTo>
                  <a:lnTo>
                    <a:pt x="71249" y="244745"/>
                  </a:lnTo>
                  <a:lnTo>
                    <a:pt x="111546" y="23603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976917" y="2621336"/>
              <a:ext cx="133017" cy="167801"/>
            </a:xfrm>
            <a:custGeom>
              <a:avLst/>
              <a:gdLst/>
              <a:ahLst/>
              <a:cxnLst/>
              <a:rect l="0" t="0" r="0" b="0"/>
              <a:pathLst>
                <a:path w="133017" h="167801">
                  <a:moveTo>
                    <a:pt x="62717" y="0"/>
                  </a:moveTo>
                  <a:lnTo>
                    <a:pt x="19016" y="60617"/>
                  </a:lnTo>
                  <a:lnTo>
                    <a:pt x="5586" y="94964"/>
                  </a:lnTo>
                  <a:lnTo>
                    <a:pt x="0" y="137847"/>
                  </a:lnTo>
                  <a:lnTo>
                    <a:pt x="2315" y="148704"/>
                  </a:lnTo>
                  <a:lnTo>
                    <a:pt x="6956" y="156975"/>
                  </a:lnTo>
                  <a:lnTo>
                    <a:pt x="13149" y="163521"/>
                  </a:lnTo>
                  <a:lnTo>
                    <a:pt x="20376" y="166853"/>
                  </a:lnTo>
                  <a:lnTo>
                    <a:pt x="36669" y="167800"/>
                  </a:lnTo>
                  <a:lnTo>
                    <a:pt x="51484" y="162025"/>
                  </a:lnTo>
                  <a:lnTo>
                    <a:pt x="77827" y="141485"/>
                  </a:lnTo>
                  <a:lnTo>
                    <a:pt x="123361" y="79381"/>
                  </a:lnTo>
                  <a:lnTo>
                    <a:pt x="133016" y="43029"/>
                  </a:lnTo>
                  <a:lnTo>
                    <a:pt x="130240" y="33850"/>
                  </a:lnTo>
                  <a:lnTo>
                    <a:pt x="124257" y="26698"/>
                  </a:lnTo>
                  <a:lnTo>
                    <a:pt x="116138" y="20897"/>
                  </a:lnTo>
                  <a:lnTo>
                    <a:pt x="107627" y="18063"/>
                  </a:lnTo>
                  <a:lnTo>
                    <a:pt x="89906" y="17667"/>
                  </a:lnTo>
                  <a:lnTo>
                    <a:pt x="77211" y="20935"/>
                  </a:lnTo>
                  <a:lnTo>
                    <a:pt x="62717" y="2788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172882" y="2684157"/>
              <a:ext cx="159121" cy="168959"/>
            </a:xfrm>
            <a:custGeom>
              <a:avLst/>
              <a:gdLst/>
              <a:ahLst/>
              <a:cxnLst/>
              <a:rect l="0" t="0" r="0" b="0"/>
              <a:pathLst>
                <a:path w="159121" h="168959">
                  <a:moveTo>
                    <a:pt x="71253" y="85907"/>
                  </a:moveTo>
                  <a:lnTo>
                    <a:pt x="12422" y="145771"/>
                  </a:lnTo>
                  <a:lnTo>
                    <a:pt x="6" y="162089"/>
                  </a:lnTo>
                  <a:lnTo>
                    <a:pt x="0" y="166647"/>
                  </a:lnTo>
                  <a:lnTo>
                    <a:pt x="4127" y="168653"/>
                  </a:lnTo>
                  <a:lnTo>
                    <a:pt x="11010" y="168958"/>
                  </a:lnTo>
                  <a:lnTo>
                    <a:pt x="24166" y="163788"/>
                  </a:lnTo>
                  <a:lnTo>
                    <a:pt x="83795" y="119765"/>
                  </a:lnTo>
                  <a:lnTo>
                    <a:pt x="115618" y="92404"/>
                  </a:lnTo>
                  <a:lnTo>
                    <a:pt x="147036" y="52533"/>
                  </a:lnTo>
                  <a:lnTo>
                    <a:pt x="156576" y="29072"/>
                  </a:lnTo>
                  <a:lnTo>
                    <a:pt x="159120" y="17032"/>
                  </a:lnTo>
                  <a:lnTo>
                    <a:pt x="155652" y="9005"/>
                  </a:lnTo>
                  <a:lnTo>
                    <a:pt x="148176" y="3654"/>
                  </a:lnTo>
                  <a:lnTo>
                    <a:pt x="138028" y="87"/>
                  </a:lnTo>
                  <a:lnTo>
                    <a:pt x="99071" y="0"/>
                  </a:lnTo>
                  <a:lnTo>
                    <a:pt x="43367" y="2083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362127" y="2709838"/>
              <a:ext cx="180325" cy="166314"/>
            </a:xfrm>
            <a:custGeom>
              <a:avLst/>
              <a:gdLst/>
              <a:ahLst/>
              <a:cxnLst/>
              <a:rect l="0" t="0" r="0" b="0"/>
              <a:pathLst>
                <a:path w="180325" h="166314">
                  <a:moveTo>
                    <a:pt x="142283" y="32339"/>
                  </a:moveTo>
                  <a:lnTo>
                    <a:pt x="113631" y="26984"/>
                  </a:lnTo>
                  <a:lnTo>
                    <a:pt x="85250" y="32359"/>
                  </a:lnTo>
                  <a:lnTo>
                    <a:pt x="44680" y="52159"/>
                  </a:lnTo>
                  <a:lnTo>
                    <a:pt x="16162" y="75961"/>
                  </a:lnTo>
                  <a:lnTo>
                    <a:pt x="1860" y="99316"/>
                  </a:lnTo>
                  <a:lnTo>
                    <a:pt x="0" y="116847"/>
                  </a:lnTo>
                  <a:lnTo>
                    <a:pt x="3649" y="134967"/>
                  </a:lnTo>
                  <a:lnTo>
                    <a:pt x="12156" y="153349"/>
                  </a:lnTo>
                  <a:lnTo>
                    <a:pt x="19382" y="159490"/>
                  </a:lnTo>
                  <a:lnTo>
                    <a:pt x="38429" y="166313"/>
                  </a:lnTo>
                  <a:lnTo>
                    <a:pt x="67444" y="165220"/>
                  </a:lnTo>
                  <a:lnTo>
                    <a:pt x="116751" y="141788"/>
                  </a:lnTo>
                  <a:lnTo>
                    <a:pt x="142406" y="121460"/>
                  </a:lnTo>
                  <a:lnTo>
                    <a:pt x="175975" y="73377"/>
                  </a:lnTo>
                  <a:lnTo>
                    <a:pt x="180324" y="49890"/>
                  </a:lnTo>
                  <a:lnTo>
                    <a:pt x="180037" y="37843"/>
                  </a:lnTo>
                  <a:lnTo>
                    <a:pt x="175715" y="27745"/>
                  </a:lnTo>
                  <a:lnTo>
                    <a:pt x="159896" y="11018"/>
                  </a:lnTo>
                  <a:lnTo>
                    <a:pt x="133586" y="2207"/>
                  </a:lnTo>
                  <a:lnTo>
                    <a:pt x="89441" y="0"/>
                  </a:lnTo>
                  <a:lnTo>
                    <a:pt x="49328" y="445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3792571" y="2853724"/>
              <a:ext cx="46478" cy="120842"/>
            </a:xfrm>
            <a:custGeom>
              <a:avLst/>
              <a:gdLst/>
              <a:ahLst/>
              <a:cxnLst/>
              <a:rect l="0" t="0" r="0" b="0"/>
              <a:pathLst>
                <a:path w="46478" h="120842">
                  <a:moveTo>
                    <a:pt x="46477" y="0"/>
                  </a:moveTo>
                  <a:lnTo>
                    <a:pt x="32668" y="23296"/>
                  </a:lnTo>
                  <a:lnTo>
                    <a:pt x="12542" y="83120"/>
                  </a:lnTo>
                  <a:lnTo>
                    <a:pt x="0" y="12084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3857639" y="2770064"/>
              <a:ext cx="27888" cy="9296"/>
            </a:xfrm>
            <a:custGeom>
              <a:avLst/>
              <a:gdLst/>
              <a:ahLst/>
              <a:cxnLst/>
              <a:rect l="0" t="0" r="0" b="0"/>
              <a:pathLst>
                <a:path w="27888" h="9296">
                  <a:moveTo>
                    <a:pt x="0" y="9295"/>
                  </a:moveTo>
                  <a:lnTo>
                    <a:pt x="27887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3930893" y="2786097"/>
              <a:ext cx="244622" cy="207060"/>
            </a:xfrm>
            <a:custGeom>
              <a:avLst/>
              <a:gdLst/>
              <a:ahLst/>
              <a:cxnLst/>
              <a:rect l="0" t="0" r="0" b="0"/>
              <a:pathLst>
                <a:path w="244622" h="207060">
                  <a:moveTo>
                    <a:pt x="103361" y="95513"/>
                  </a:moveTo>
                  <a:lnTo>
                    <a:pt x="48394" y="112401"/>
                  </a:lnTo>
                  <a:lnTo>
                    <a:pt x="27055" y="128862"/>
                  </a:lnTo>
                  <a:lnTo>
                    <a:pt x="8683" y="152905"/>
                  </a:lnTo>
                  <a:lnTo>
                    <a:pt x="0" y="170597"/>
                  </a:lnTo>
                  <a:lnTo>
                    <a:pt x="1403" y="175521"/>
                  </a:lnTo>
                  <a:lnTo>
                    <a:pt x="6470" y="177771"/>
                  </a:lnTo>
                  <a:lnTo>
                    <a:pt x="13979" y="178238"/>
                  </a:lnTo>
                  <a:lnTo>
                    <a:pt x="33339" y="167741"/>
                  </a:lnTo>
                  <a:lnTo>
                    <a:pt x="90876" y="121274"/>
                  </a:lnTo>
                  <a:lnTo>
                    <a:pt x="131019" y="63866"/>
                  </a:lnTo>
                  <a:lnTo>
                    <a:pt x="155723" y="19488"/>
                  </a:lnTo>
                  <a:lnTo>
                    <a:pt x="160717" y="1820"/>
                  </a:lnTo>
                  <a:lnTo>
                    <a:pt x="159157" y="0"/>
                  </a:lnTo>
                  <a:lnTo>
                    <a:pt x="156051" y="853"/>
                  </a:lnTo>
                  <a:lnTo>
                    <a:pt x="149846" y="10063"/>
                  </a:lnTo>
                  <a:lnTo>
                    <a:pt x="137791" y="29914"/>
                  </a:lnTo>
                  <a:lnTo>
                    <a:pt x="132511" y="36288"/>
                  </a:lnTo>
                  <a:lnTo>
                    <a:pt x="126645" y="57141"/>
                  </a:lnTo>
                  <a:lnTo>
                    <a:pt x="122879" y="107672"/>
                  </a:lnTo>
                  <a:lnTo>
                    <a:pt x="125669" y="118079"/>
                  </a:lnTo>
                  <a:lnTo>
                    <a:pt x="137031" y="135150"/>
                  </a:lnTo>
                  <a:lnTo>
                    <a:pt x="146464" y="139496"/>
                  </a:lnTo>
                  <a:lnTo>
                    <a:pt x="170717" y="141571"/>
                  </a:lnTo>
                  <a:lnTo>
                    <a:pt x="208470" y="131997"/>
                  </a:lnTo>
                  <a:lnTo>
                    <a:pt x="244621" y="113354"/>
                  </a:lnTo>
                  <a:lnTo>
                    <a:pt x="244012" y="112571"/>
                  </a:lnTo>
                  <a:lnTo>
                    <a:pt x="240507" y="113082"/>
                  </a:lnTo>
                  <a:lnTo>
                    <a:pt x="213652" y="128744"/>
                  </a:lnTo>
                  <a:lnTo>
                    <a:pt x="200234" y="139890"/>
                  </a:lnTo>
                  <a:lnTo>
                    <a:pt x="186001" y="162714"/>
                  </a:lnTo>
                  <a:lnTo>
                    <a:pt x="177725" y="20705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4243066" y="2904562"/>
              <a:ext cx="112335" cy="125777"/>
            </a:xfrm>
            <a:custGeom>
              <a:avLst/>
              <a:gdLst/>
              <a:ahLst/>
              <a:cxnLst/>
              <a:rect l="0" t="0" r="0" b="0"/>
              <a:pathLst>
                <a:path w="112335" h="125777">
                  <a:moveTo>
                    <a:pt x="107236" y="4935"/>
                  </a:moveTo>
                  <a:lnTo>
                    <a:pt x="92432" y="0"/>
                  </a:lnTo>
                  <a:lnTo>
                    <a:pt x="63487" y="1866"/>
                  </a:lnTo>
                  <a:lnTo>
                    <a:pt x="28745" y="18829"/>
                  </a:lnTo>
                  <a:lnTo>
                    <a:pt x="2156" y="38545"/>
                  </a:lnTo>
                  <a:lnTo>
                    <a:pt x="0" y="44900"/>
                  </a:lnTo>
                  <a:lnTo>
                    <a:pt x="1662" y="51202"/>
                  </a:lnTo>
                  <a:lnTo>
                    <a:pt x="5868" y="57469"/>
                  </a:lnTo>
                  <a:lnTo>
                    <a:pt x="24313" y="64433"/>
                  </a:lnTo>
                  <a:lnTo>
                    <a:pt x="83578" y="71335"/>
                  </a:lnTo>
                  <a:lnTo>
                    <a:pt x="100508" y="79547"/>
                  </a:lnTo>
                  <a:lnTo>
                    <a:pt x="105850" y="86694"/>
                  </a:lnTo>
                  <a:lnTo>
                    <a:pt x="111784" y="105652"/>
                  </a:lnTo>
                  <a:lnTo>
                    <a:pt x="112334" y="112360"/>
                  </a:lnTo>
                  <a:lnTo>
                    <a:pt x="111667" y="116832"/>
                  </a:lnTo>
                  <a:lnTo>
                    <a:pt x="107236" y="12577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4443257" y="2923153"/>
              <a:ext cx="94601" cy="228028"/>
            </a:xfrm>
            <a:custGeom>
              <a:avLst/>
              <a:gdLst/>
              <a:ahLst/>
              <a:cxnLst/>
              <a:rect l="0" t="0" r="0" b="0"/>
              <a:pathLst>
                <a:path w="94601" h="228028">
                  <a:moveTo>
                    <a:pt x="92955" y="4935"/>
                  </a:moveTo>
                  <a:lnTo>
                    <a:pt x="78151" y="0"/>
                  </a:lnTo>
                  <a:lnTo>
                    <a:pt x="49206" y="1866"/>
                  </a:lnTo>
                  <a:lnTo>
                    <a:pt x="31854" y="9079"/>
                  </a:lnTo>
                  <a:lnTo>
                    <a:pt x="24334" y="13895"/>
                  </a:lnTo>
                  <a:lnTo>
                    <a:pt x="19321" y="22269"/>
                  </a:lnTo>
                  <a:lnTo>
                    <a:pt x="13752" y="45345"/>
                  </a:lnTo>
                  <a:lnTo>
                    <a:pt x="16784" y="64553"/>
                  </a:lnTo>
                  <a:lnTo>
                    <a:pt x="30106" y="86979"/>
                  </a:lnTo>
                  <a:lnTo>
                    <a:pt x="79399" y="147886"/>
                  </a:lnTo>
                  <a:lnTo>
                    <a:pt x="93873" y="178231"/>
                  </a:lnTo>
                  <a:lnTo>
                    <a:pt x="94600" y="187600"/>
                  </a:lnTo>
                  <a:lnTo>
                    <a:pt x="89899" y="203518"/>
                  </a:lnTo>
                  <a:lnTo>
                    <a:pt x="82655" y="209622"/>
                  </a:lnTo>
                  <a:lnTo>
                    <a:pt x="60835" y="219159"/>
                  </a:lnTo>
                  <a:lnTo>
                    <a:pt x="0" y="22802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17937" y="604209"/>
            <a:ext cx="1939180" cy="1319964"/>
            <a:chOff x="4117937" y="604209"/>
            <a:chExt cx="1939180" cy="1319964"/>
          </a:xfrm>
        </p:grpSpPr>
        <p:sp>
          <p:nvSpPr>
            <p:cNvPr id="30" name="Freeform 29"/>
            <p:cNvSpPr/>
            <p:nvPr/>
          </p:nvSpPr>
          <p:spPr>
            <a:xfrm>
              <a:off x="4173687" y="1044128"/>
              <a:ext cx="182879" cy="257108"/>
            </a:xfrm>
            <a:custGeom>
              <a:avLst/>
              <a:gdLst/>
              <a:ahLst/>
              <a:cxnLst/>
              <a:rect l="0" t="0" r="0" b="0"/>
              <a:pathLst>
                <a:path w="182879" h="257108">
                  <a:moveTo>
                    <a:pt x="9296" y="99221"/>
                  </a:moveTo>
                  <a:lnTo>
                    <a:pt x="2907" y="123550"/>
                  </a:lnTo>
                  <a:lnTo>
                    <a:pt x="3329" y="175942"/>
                  </a:lnTo>
                  <a:lnTo>
                    <a:pt x="13036" y="215252"/>
                  </a:lnTo>
                  <a:lnTo>
                    <a:pt x="17986" y="226151"/>
                  </a:lnTo>
                  <a:lnTo>
                    <a:pt x="34503" y="243769"/>
                  </a:lnTo>
                  <a:lnTo>
                    <a:pt x="44692" y="251360"/>
                  </a:lnTo>
                  <a:lnTo>
                    <a:pt x="64275" y="257039"/>
                  </a:lnTo>
                  <a:lnTo>
                    <a:pt x="73835" y="257107"/>
                  </a:lnTo>
                  <a:lnTo>
                    <a:pt x="95474" y="248921"/>
                  </a:lnTo>
                  <a:lnTo>
                    <a:pt x="147317" y="210852"/>
                  </a:lnTo>
                  <a:lnTo>
                    <a:pt x="153985" y="204627"/>
                  </a:lnTo>
                  <a:lnTo>
                    <a:pt x="175675" y="148766"/>
                  </a:lnTo>
                  <a:lnTo>
                    <a:pt x="182878" y="110458"/>
                  </a:lnTo>
                  <a:lnTo>
                    <a:pt x="182258" y="68122"/>
                  </a:lnTo>
                  <a:lnTo>
                    <a:pt x="176024" y="46151"/>
                  </a:lnTo>
                  <a:lnTo>
                    <a:pt x="162925" y="26058"/>
                  </a:lnTo>
                  <a:lnTo>
                    <a:pt x="146776" y="12308"/>
                  </a:lnTo>
                  <a:lnTo>
                    <a:pt x="138131" y="7195"/>
                  </a:lnTo>
                  <a:lnTo>
                    <a:pt x="101291" y="0"/>
                  </a:lnTo>
                  <a:lnTo>
                    <a:pt x="78069" y="3825"/>
                  </a:lnTo>
                  <a:lnTo>
                    <a:pt x="50330" y="17592"/>
                  </a:lnTo>
                  <a:lnTo>
                    <a:pt x="0" y="6203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4210869" y="1394327"/>
              <a:ext cx="27888" cy="278867"/>
            </a:xfrm>
            <a:custGeom>
              <a:avLst/>
              <a:gdLst/>
              <a:ahLst/>
              <a:cxnLst/>
              <a:rect l="0" t="0" r="0" b="0"/>
              <a:pathLst>
                <a:path w="27888" h="278867">
                  <a:moveTo>
                    <a:pt x="27887" y="0"/>
                  </a:moveTo>
                  <a:lnTo>
                    <a:pt x="27887" y="50558"/>
                  </a:lnTo>
                  <a:lnTo>
                    <a:pt x="27887" y="96919"/>
                  </a:lnTo>
                  <a:lnTo>
                    <a:pt x="22952" y="153299"/>
                  </a:lnTo>
                  <a:lnTo>
                    <a:pt x="12031" y="208082"/>
                  </a:lnTo>
                  <a:lnTo>
                    <a:pt x="2683" y="254250"/>
                  </a:lnTo>
                  <a:lnTo>
                    <a:pt x="0" y="27886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182983" y="1450101"/>
              <a:ext cx="120842" cy="93143"/>
            </a:xfrm>
            <a:custGeom>
              <a:avLst/>
              <a:gdLst/>
              <a:ahLst/>
              <a:cxnLst/>
              <a:rect l="0" t="0" r="0" b="0"/>
              <a:pathLst>
                <a:path w="120842" h="93143">
                  <a:moveTo>
                    <a:pt x="0" y="0"/>
                  </a:moveTo>
                  <a:lnTo>
                    <a:pt x="30308" y="56498"/>
                  </a:lnTo>
                  <a:lnTo>
                    <a:pt x="42389" y="73653"/>
                  </a:lnTo>
                  <a:lnTo>
                    <a:pt x="58087" y="88163"/>
                  </a:lnTo>
                  <a:lnTo>
                    <a:pt x="67644" y="91826"/>
                  </a:lnTo>
                  <a:lnTo>
                    <a:pt x="89279" y="93142"/>
                  </a:lnTo>
                  <a:lnTo>
                    <a:pt x="97734" y="91014"/>
                  </a:lnTo>
                  <a:lnTo>
                    <a:pt x="120841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4117937" y="1626715"/>
              <a:ext cx="139411" cy="167321"/>
            </a:xfrm>
            <a:custGeom>
              <a:avLst/>
              <a:gdLst/>
              <a:ahLst/>
              <a:cxnLst/>
              <a:rect l="0" t="0" r="0" b="0"/>
              <a:pathLst>
                <a:path w="139411" h="167321">
                  <a:moveTo>
                    <a:pt x="92932" y="0"/>
                  </a:moveTo>
                  <a:lnTo>
                    <a:pt x="71701" y="24329"/>
                  </a:lnTo>
                  <a:lnTo>
                    <a:pt x="33068" y="86200"/>
                  </a:lnTo>
                  <a:lnTo>
                    <a:pt x="12" y="138339"/>
                  </a:lnTo>
                  <a:lnTo>
                    <a:pt x="0" y="141802"/>
                  </a:lnTo>
                  <a:lnTo>
                    <a:pt x="3091" y="141013"/>
                  </a:lnTo>
                  <a:lnTo>
                    <a:pt x="61339" y="90001"/>
                  </a:lnTo>
                  <a:lnTo>
                    <a:pt x="71870" y="81690"/>
                  </a:lnTo>
                  <a:lnTo>
                    <a:pt x="91834" y="75210"/>
                  </a:lnTo>
                  <a:lnTo>
                    <a:pt x="101495" y="74928"/>
                  </a:lnTo>
                  <a:lnTo>
                    <a:pt x="108969" y="77839"/>
                  </a:lnTo>
                  <a:lnTo>
                    <a:pt x="120028" y="89335"/>
                  </a:lnTo>
                  <a:lnTo>
                    <a:pt x="132061" y="118163"/>
                  </a:lnTo>
                  <a:lnTo>
                    <a:pt x="139410" y="16732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4629167" y="1412919"/>
              <a:ext cx="46479" cy="390412"/>
            </a:xfrm>
            <a:custGeom>
              <a:avLst/>
              <a:gdLst/>
              <a:ahLst/>
              <a:cxnLst/>
              <a:rect l="0" t="0" r="0" b="0"/>
              <a:pathLst>
                <a:path w="46479" h="390412">
                  <a:moveTo>
                    <a:pt x="46478" y="0"/>
                  </a:moveTo>
                  <a:lnTo>
                    <a:pt x="31655" y="57032"/>
                  </a:lnTo>
                  <a:lnTo>
                    <a:pt x="23449" y="110284"/>
                  </a:lnTo>
                  <a:lnTo>
                    <a:pt x="18518" y="162288"/>
                  </a:lnTo>
                  <a:lnTo>
                    <a:pt x="11424" y="213415"/>
                  </a:lnTo>
                  <a:lnTo>
                    <a:pt x="9927" y="259128"/>
                  </a:lnTo>
                  <a:lnTo>
                    <a:pt x="6729" y="312953"/>
                  </a:lnTo>
                  <a:lnTo>
                    <a:pt x="1994" y="356100"/>
                  </a:lnTo>
                  <a:lnTo>
                    <a:pt x="0" y="39041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4612748" y="1163516"/>
              <a:ext cx="172166" cy="256499"/>
            </a:xfrm>
            <a:custGeom>
              <a:avLst/>
              <a:gdLst/>
              <a:ahLst/>
              <a:cxnLst/>
              <a:rect l="0" t="0" r="0" b="0"/>
              <a:pathLst>
                <a:path w="172166" h="256499">
                  <a:moveTo>
                    <a:pt x="35010" y="7719"/>
                  </a:moveTo>
                  <a:lnTo>
                    <a:pt x="17138" y="61337"/>
                  </a:lnTo>
                  <a:lnTo>
                    <a:pt x="5157" y="117020"/>
                  </a:lnTo>
                  <a:lnTo>
                    <a:pt x="0" y="174373"/>
                  </a:lnTo>
                  <a:lnTo>
                    <a:pt x="3407" y="225680"/>
                  </a:lnTo>
                  <a:lnTo>
                    <a:pt x="8777" y="237719"/>
                  </a:lnTo>
                  <a:lnTo>
                    <a:pt x="25761" y="253849"/>
                  </a:lnTo>
                  <a:lnTo>
                    <a:pt x="35041" y="256498"/>
                  </a:lnTo>
                  <a:lnTo>
                    <a:pt x="53615" y="253933"/>
                  </a:lnTo>
                  <a:lnTo>
                    <a:pt x="69444" y="243154"/>
                  </a:lnTo>
                  <a:lnTo>
                    <a:pt x="116490" y="190327"/>
                  </a:lnTo>
                  <a:lnTo>
                    <a:pt x="142980" y="131224"/>
                  </a:lnTo>
                  <a:lnTo>
                    <a:pt x="166755" y="74567"/>
                  </a:lnTo>
                  <a:lnTo>
                    <a:pt x="172165" y="40494"/>
                  </a:lnTo>
                  <a:lnTo>
                    <a:pt x="167922" y="19187"/>
                  </a:lnTo>
                  <a:lnTo>
                    <a:pt x="163899" y="9167"/>
                  </a:lnTo>
                  <a:lnTo>
                    <a:pt x="158118" y="3521"/>
                  </a:lnTo>
                  <a:lnTo>
                    <a:pt x="151165" y="789"/>
                  </a:lnTo>
                  <a:lnTo>
                    <a:pt x="143432" y="0"/>
                  </a:lnTo>
                  <a:lnTo>
                    <a:pt x="126577" y="4633"/>
                  </a:lnTo>
                  <a:lnTo>
                    <a:pt x="100079" y="1701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4601281" y="1487283"/>
              <a:ext cx="188003" cy="98427"/>
            </a:xfrm>
            <a:custGeom>
              <a:avLst/>
              <a:gdLst/>
              <a:ahLst/>
              <a:cxnLst/>
              <a:rect l="0" t="0" r="0" b="0"/>
              <a:pathLst>
                <a:path w="188003" h="98427">
                  <a:moveTo>
                    <a:pt x="0" y="0"/>
                  </a:moveTo>
                  <a:lnTo>
                    <a:pt x="2754" y="37692"/>
                  </a:lnTo>
                  <a:lnTo>
                    <a:pt x="8454" y="54967"/>
                  </a:lnTo>
                  <a:lnTo>
                    <a:pt x="17873" y="69530"/>
                  </a:lnTo>
                  <a:lnTo>
                    <a:pt x="39723" y="89342"/>
                  </a:lnTo>
                  <a:lnTo>
                    <a:pt x="59657" y="96513"/>
                  </a:lnTo>
                  <a:lnTo>
                    <a:pt x="70756" y="98426"/>
                  </a:lnTo>
                  <a:lnTo>
                    <a:pt x="94106" y="95042"/>
                  </a:lnTo>
                  <a:lnTo>
                    <a:pt x="147655" y="70316"/>
                  </a:lnTo>
                  <a:lnTo>
                    <a:pt x="166842" y="58449"/>
                  </a:lnTo>
                  <a:lnTo>
                    <a:pt x="174231" y="57557"/>
                  </a:lnTo>
                  <a:lnTo>
                    <a:pt x="180190" y="60061"/>
                  </a:lnTo>
                  <a:lnTo>
                    <a:pt x="187499" y="68007"/>
                  </a:lnTo>
                  <a:lnTo>
                    <a:pt x="188002" y="70126"/>
                  </a:lnTo>
                  <a:lnTo>
                    <a:pt x="185910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544568" y="1747557"/>
              <a:ext cx="140373" cy="176616"/>
            </a:xfrm>
            <a:custGeom>
              <a:avLst/>
              <a:gdLst/>
              <a:ahLst/>
              <a:cxnLst/>
              <a:rect l="0" t="0" r="0" b="0"/>
              <a:pathLst>
                <a:path w="140373" h="176616">
                  <a:moveTo>
                    <a:pt x="75304" y="0"/>
                  </a:moveTo>
                  <a:lnTo>
                    <a:pt x="57383" y="58066"/>
                  </a:lnTo>
                  <a:lnTo>
                    <a:pt x="29877" y="110469"/>
                  </a:lnTo>
                  <a:lnTo>
                    <a:pt x="4246" y="151040"/>
                  </a:lnTo>
                  <a:lnTo>
                    <a:pt x="1078" y="152336"/>
                  </a:lnTo>
                  <a:lnTo>
                    <a:pt x="0" y="149068"/>
                  </a:lnTo>
                  <a:lnTo>
                    <a:pt x="313" y="142757"/>
                  </a:lnTo>
                  <a:lnTo>
                    <a:pt x="26225" y="84343"/>
                  </a:lnTo>
                  <a:lnTo>
                    <a:pt x="54088" y="50074"/>
                  </a:lnTo>
                  <a:lnTo>
                    <a:pt x="77281" y="31133"/>
                  </a:lnTo>
                  <a:lnTo>
                    <a:pt x="84884" y="29018"/>
                  </a:lnTo>
                  <a:lnTo>
                    <a:pt x="92019" y="29673"/>
                  </a:lnTo>
                  <a:lnTo>
                    <a:pt x="98842" y="32176"/>
                  </a:lnTo>
                  <a:lnTo>
                    <a:pt x="111930" y="45974"/>
                  </a:lnTo>
                  <a:lnTo>
                    <a:pt x="118312" y="55438"/>
                  </a:lnTo>
                  <a:lnTo>
                    <a:pt x="129589" y="106699"/>
                  </a:lnTo>
                  <a:lnTo>
                    <a:pt x="137936" y="152170"/>
                  </a:lnTo>
                  <a:lnTo>
                    <a:pt x="140372" y="17661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4238756" y="632095"/>
              <a:ext cx="9296" cy="250980"/>
            </a:xfrm>
            <a:custGeom>
              <a:avLst/>
              <a:gdLst/>
              <a:ahLst/>
              <a:cxnLst/>
              <a:rect l="0" t="0" r="0" b="0"/>
              <a:pathLst>
                <a:path w="9296" h="250980">
                  <a:moveTo>
                    <a:pt x="9295" y="0"/>
                  </a:moveTo>
                  <a:lnTo>
                    <a:pt x="9295" y="61622"/>
                  </a:lnTo>
                  <a:lnTo>
                    <a:pt x="9295" y="118516"/>
                  </a:lnTo>
                  <a:lnTo>
                    <a:pt x="8262" y="168352"/>
                  </a:lnTo>
                  <a:lnTo>
                    <a:pt x="1938" y="223717"/>
                  </a:lnTo>
                  <a:lnTo>
                    <a:pt x="0" y="25097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4229460" y="604209"/>
              <a:ext cx="9297" cy="1"/>
            </a:xfrm>
            <a:custGeom>
              <a:avLst/>
              <a:gdLst/>
              <a:ahLst/>
              <a:cxnLst/>
              <a:rect l="0" t="0" r="0" b="0"/>
              <a:pathLst>
                <a:path w="9297" h="1">
                  <a:moveTo>
                    <a:pt x="0" y="0"/>
                  </a:moveTo>
                  <a:lnTo>
                    <a:pt x="929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341006" y="725050"/>
              <a:ext cx="111548" cy="139434"/>
            </a:xfrm>
            <a:custGeom>
              <a:avLst/>
              <a:gdLst/>
              <a:ahLst/>
              <a:cxnLst/>
              <a:rect l="0" t="0" r="0" b="0"/>
              <a:pathLst>
                <a:path w="111548" h="139434">
                  <a:moveTo>
                    <a:pt x="0" y="0"/>
                  </a:moveTo>
                  <a:lnTo>
                    <a:pt x="0" y="56687"/>
                  </a:lnTo>
                  <a:lnTo>
                    <a:pt x="1033" y="100787"/>
                  </a:lnTo>
                  <a:lnTo>
                    <a:pt x="2755" y="101275"/>
                  </a:lnTo>
                  <a:lnTo>
                    <a:pt x="7422" y="93554"/>
                  </a:lnTo>
                  <a:lnTo>
                    <a:pt x="17921" y="71788"/>
                  </a:lnTo>
                  <a:lnTo>
                    <a:pt x="39738" y="47780"/>
                  </a:lnTo>
                  <a:lnTo>
                    <a:pt x="56909" y="37417"/>
                  </a:lnTo>
                  <a:lnTo>
                    <a:pt x="66859" y="36306"/>
                  </a:lnTo>
                  <a:lnTo>
                    <a:pt x="88931" y="40580"/>
                  </a:lnTo>
                  <a:lnTo>
                    <a:pt x="96470" y="47710"/>
                  </a:lnTo>
                  <a:lnTo>
                    <a:pt x="104846" y="69404"/>
                  </a:lnTo>
                  <a:lnTo>
                    <a:pt x="110665" y="122038"/>
                  </a:lnTo>
                  <a:lnTo>
                    <a:pt x="111547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522678" y="790119"/>
              <a:ext cx="106490" cy="83661"/>
            </a:xfrm>
            <a:custGeom>
              <a:avLst/>
              <a:gdLst/>
              <a:ahLst/>
              <a:cxnLst/>
              <a:rect l="0" t="0" r="0" b="0"/>
              <a:pathLst>
                <a:path w="106490" h="83661">
                  <a:moveTo>
                    <a:pt x="22830" y="0"/>
                  </a:moveTo>
                  <a:lnTo>
                    <a:pt x="6975" y="56000"/>
                  </a:lnTo>
                  <a:lnTo>
                    <a:pt x="0" y="77530"/>
                  </a:lnTo>
                  <a:lnTo>
                    <a:pt x="18573" y="44307"/>
                  </a:lnTo>
                  <a:lnTo>
                    <a:pt x="29889" y="26922"/>
                  </a:lnTo>
                  <a:lnTo>
                    <a:pt x="47312" y="14375"/>
                  </a:lnTo>
                  <a:lnTo>
                    <a:pt x="57743" y="9583"/>
                  </a:lnTo>
                  <a:lnTo>
                    <a:pt x="67795" y="8455"/>
                  </a:lnTo>
                  <a:lnTo>
                    <a:pt x="87226" y="12709"/>
                  </a:lnTo>
                  <a:lnTo>
                    <a:pt x="93647" y="19834"/>
                  </a:lnTo>
                  <a:lnTo>
                    <a:pt x="102685" y="51436"/>
                  </a:lnTo>
                  <a:lnTo>
                    <a:pt x="106489" y="8366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4688291" y="758171"/>
              <a:ext cx="94815" cy="140702"/>
            </a:xfrm>
            <a:custGeom>
              <a:avLst/>
              <a:gdLst/>
              <a:ahLst/>
              <a:cxnLst/>
              <a:rect l="0" t="0" r="0" b="0"/>
              <a:pathLst>
                <a:path w="94815" h="140702">
                  <a:moveTo>
                    <a:pt x="33832" y="41243"/>
                  </a:moveTo>
                  <a:lnTo>
                    <a:pt x="4187" y="104664"/>
                  </a:lnTo>
                  <a:lnTo>
                    <a:pt x="0" y="128646"/>
                  </a:lnTo>
                  <a:lnTo>
                    <a:pt x="3014" y="135661"/>
                  </a:lnTo>
                  <a:lnTo>
                    <a:pt x="9155" y="139305"/>
                  </a:lnTo>
                  <a:lnTo>
                    <a:pt x="17381" y="140701"/>
                  </a:lnTo>
                  <a:lnTo>
                    <a:pt x="24930" y="139567"/>
                  </a:lnTo>
                  <a:lnTo>
                    <a:pt x="38827" y="132797"/>
                  </a:lnTo>
                  <a:lnTo>
                    <a:pt x="70967" y="96778"/>
                  </a:lnTo>
                  <a:lnTo>
                    <a:pt x="89706" y="61944"/>
                  </a:lnTo>
                  <a:lnTo>
                    <a:pt x="94814" y="37705"/>
                  </a:lnTo>
                  <a:lnTo>
                    <a:pt x="91575" y="15916"/>
                  </a:lnTo>
                  <a:lnTo>
                    <a:pt x="87820" y="5767"/>
                  </a:lnTo>
                  <a:lnTo>
                    <a:pt x="82218" y="1067"/>
                  </a:lnTo>
                  <a:lnTo>
                    <a:pt x="75385" y="0"/>
                  </a:lnTo>
                  <a:lnTo>
                    <a:pt x="60562" y="4322"/>
                  </a:lnTo>
                  <a:lnTo>
                    <a:pt x="33832" y="2265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4842964" y="743641"/>
              <a:ext cx="102252" cy="155791"/>
            </a:xfrm>
            <a:custGeom>
              <a:avLst/>
              <a:gdLst/>
              <a:ahLst/>
              <a:cxnLst/>
              <a:rect l="0" t="0" r="0" b="0"/>
              <a:pathLst>
                <a:path w="102252" h="155791">
                  <a:moveTo>
                    <a:pt x="0" y="83660"/>
                  </a:moveTo>
                  <a:lnTo>
                    <a:pt x="7357" y="134218"/>
                  </a:lnTo>
                  <a:lnTo>
                    <a:pt x="9467" y="154673"/>
                  </a:lnTo>
                  <a:lnTo>
                    <a:pt x="11476" y="155790"/>
                  </a:lnTo>
                  <a:lnTo>
                    <a:pt x="13847" y="153436"/>
                  </a:lnTo>
                  <a:lnTo>
                    <a:pt x="39116" y="94321"/>
                  </a:lnTo>
                  <a:lnTo>
                    <a:pt x="70335" y="39300"/>
                  </a:lnTo>
                  <a:lnTo>
                    <a:pt x="79803" y="21598"/>
                  </a:lnTo>
                  <a:lnTo>
                    <a:pt x="102251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4945215" y="910961"/>
              <a:ext cx="1" cy="9296"/>
            </a:xfrm>
            <a:custGeom>
              <a:avLst/>
              <a:gdLst/>
              <a:ahLst/>
              <a:cxnLst/>
              <a:rect l="0" t="0" r="0" b="0"/>
              <a:pathLst>
                <a:path w="1" h="9296">
                  <a:moveTo>
                    <a:pt x="0" y="9295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5327170" y="632095"/>
              <a:ext cx="139056" cy="318937"/>
            </a:xfrm>
            <a:custGeom>
              <a:avLst/>
              <a:gdLst/>
              <a:ahLst/>
              <a:cxnLst/>
              <a:rect l="0" t="0" r="0" b="0"/>
              <a:pathLst>
                <a:path w="139056" h="318937">
                  <a:moveTo>
                    <a:pt x="54934" y="0"/>
                  </a:moveTo>
                  <a:lnTo>
                    <a:pt x="49999" y="61622"/>
                  </a:lnTo>
                  <a:lnTo>
                    <a:pt x="36101" y="119164"/>
                  </a:lnTo>
                  <a:lnTo>
                    <a:pt x="17731" y="176468"/>
                  </a:lnTo>
                  <a:lnTo>
                    <a:pt x="420" y="218703"/>
                  </a:lnTo>
                  <a:lnTo>
                    <a:pt x="0" y="224297"/>
                  </a:lnTo>
                  <a:lnTo>
                    <a:pt x="2819" y="225961"/>
                  </a:lnTo>
                  <a:lnTo>
                    <a:pt x="7797" y="225005"/>
                  </a:lnTo>
                  <a:lnTo>
                    <a:pt x="51379" y="195764"/>
                  </a:lnTo>
                  <a:lnTo>
                    <a:pt x="67813" y="184093"/>
                  </a:lnTo>
                  <a:lnTo>
                    <a:pt x="88889" y="175463"/>
                  </a:lnTo>
                  <a:lnTo>
                    <a:pt x="99260" y="174814"/>
                  </a:lnTo>
                  <a:lnTo>
                    <a:pt x="119046" y="179602"/>
                  </a:lnTo>
                  <a:lnTo>
                    <a:pt x="132660" y="191369"/>
                  </a:lnTo>
                  <a:lnTo>
                    <a:pt x="137736" y="198845"/>
                  </a:lnTo>
                  <a:lnTo>
                    <a:pt x="139055" y="207960"/>
                  </a:lnTo>
                  <a:lnTo>
                    <a:pt x="135012" y="229105"/>
                  </a:lnTo>
                  <a:lnTo>
                    <a:pt x="115585" y="267889"/>
                  </a:lnTo>
                  <a:lnTo>
                    <a:pt x="96889" y="289843"/>
                  </a:lnTo>
                  <a:lnTo>
                    <a:pt x="71152" y="308398"/>
                  </a:lnTo>
                  <a:lnTo>
                    <a:pt x="49404" y="317124"/>
                  </a:lnTo>
                  <a:lnTo>
                    <a:pt x="31475" y="318936"/>
                  </a:lnTo>
                  <a:lnTo>
                    <a:pt x="8457" y="31604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5514639" y="836245"/>
              <a:ext cx="100890" cy="146604"/>
            </a:xfrm>
            <a:custGeom>
              <a:avLst/>
              <a:gdLst/>
              <a:ahLst/>
              <a:cxnLst/>
              <a:rect l="0" t="0" r="0" b="0"/>
              <a:pathLst>
                <a:path w="100890" h="146604">
                  <a:moveTo>
                    <a:pt x="53375" y="37534"/>
                  </a:moveTo>
                  <a:lnTo>
                    <a:pt x="38571" y="47403"/>
                  </a:lnTo>
                  <a:lnTo>
                    <a:pt x="19496" y="73279"/>
                  </a:lnTo>
                  <a:lnTo>
                    <a:pt x="5696" y="102177"/>
                  </a:lnTo>
                  <a:lnTo>
                    <a:pt x="0" y="135297"/>
                  </a:lnTo>
                  <a:lnTo>
                    <a:pt x="2299" y="141957"/>
                  </a:lnTo>
                  <a:lnTo>
                    <a:pt x="6931" y="145364"/>
                  </a:lnTo>
                  <a:lnTo>
                    <a:pt x="13117" y="146603"/>
                  </a:lnTo>
                  <a:lnTo>
                    <a:pt x="31007" y="139716"/>
                  </a:lnTo>
                  <a:lnTo>
                    <a:pt x="66286" y="114983"/>
                  </a:lnTo>
                  <a:lnTo>
                    <a:pt x="86694" y="86532"/>
                  </a:lnTo>
                  <a:lnTo>
                    <a:pt x="100889" y="51937"/>
                  </a:lnTo>
                  <a:lnTo>
                    <a:pt x="99969" y="30508"/>
                  </a:lnTo>
                  <a:lnTo>
                    <a:pt x="96832" y="20456"/>
                  </a:lnTo>
                  <a:lnTo>
                    <a:pt x="85084" y="6533"/>
                  </a:lnTo>
                  <a:lnTo>
                    <a:pt x="77613" y="1374"/>
                  </a:lnTo>
                  <a:lnTo>
                    <a:pt x="70567" y="0"/>
                  </a:lnTo>
                  <a:lnTo>
                    <a:pt x="63803" y="1150"/>
                  </a:lnTo>
                  <a:lnTo>
                    <a:pt x="44080" y="964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5649513" y="883074"/>
              <a:ext cx="95117" cy="102252"/>
            </a:xfrm>
            <a:custGeom>
              <a:avLst/>
              <a:gdLst/>
              <a:ahLst/>
              <a:cxnLst/>
              <a:rect l="0" t="0" r="0" b="0"/>
              <a:pathLst>
                <a:path w="95117" h="102252">
                  <a:moveTo>
                    <a:pt x="95116" y="0"/>
                  </a:moveTo>
                  <a:lnTo>
                    <a:pt x="38618" y="45023"/>
                  </a:lnTo>
                  <a:lnTo>
                    <a:pt x="0" y="67784"/>
                  </a:lnTo>
                  <a:lnTo>
                    <a:pt x="8775" y="66964"/>
                  </a:lnTo>
                  <a:lnTo>
                    <a:pt x="40649" y="60088"/>
                  </a:lnTo>
                  <a:lnTo>
                    <a:pt x="58515" y="62166"/>
                  </a:lnTo>
                  <a:lnTo>
                    <a:pt x="74029" y="69287"/>
                  </a:lnTo>
                  <a:lnTo>
                    <a:pt x="81058" y="74078"/>
                  </a:lnTo>
                  <a:lnTo>
                    <a:pt x="84711" y="79338"/>
                  </a:lnTo>
                  <a:lnTo>
                    <a:pt x="86114" y="84910"/>
                  </a:lnTo>
                  <a:lnTo>
                    <a:pt x="85821" y="10225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5778169" y="892370"/>
              <a:ext cx="87303" cy="70040"/>
            </a:xfrm>
            <a:custGeom>
              <a:avLst/>
              <a:gdLst/>
              <a:ahLst/>
              <a:cxnLst/>
              <a:rect l="0" t="0" r="0" b="0"/>
              <a:pathLst>
                <a:path w="87303" h="70040">
                  <a:moveTo>
                    <a:pt x="12938" y="18591"/>
                  </a:moveTo>
                  <a:lnTo>
                    <a:pt x="0" y="65408"/>
                  </a:lnTo>
                  <a:lnTo>
                    <a:pt x="181" y="69426"/>
                  </a:lnTo>
                  <a:lnTo>
                    <a:pt x="2368" y="70039"/>
                  </a:lnTo>
                  <a:lnTo>
                    <a:pt x="10306" y="65212"/>
                  </a:lnTo>
                  <a:lnTo>
                    <a:pt x="32233" y="42527"/>
                  </a:lnTo>
                  <a:lnTo>
                    <a:pt x="56456" y="13450"/>
                  </a:lnTo>
                  <a:lnTo>
                    <a:pt x="68773" y="5977"/>
                  </a:lnTo>
                  <a:lnTo>
                    <a:pt x="87302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5897660" y="788308"/>
              <a:ext cx="159457" cy="194465"/>
            </a:xfrm>
            <a:custGeom>
              <a:avLst/>
              <a:gdLst/>
              <a:ahLst/>
              <a:cxnLst/>
              <a:rect l="0" t="0" r="0" b="0"/>
              <a:pathLst>
                <a:path w="159457" h="194465">
                  <a:moveTo>
                    <a:pt x="97948" y="94766"/>
                  </a:moveTo>
                  <a:lnTo>
                    <a:pt x="41949" y="130588"/>
                  </a:lnTo>
                  <a:lnTo>
                    <a:pt x="15254" y="160006"/>
                  </a:lnTo>
                  <a:lnTo>
                    <a:pt x="602" y="182977"/>
                  </a:lnTo>
                  <a:lnTo>
                    <a:pt x="0" y="189723"/>
                  </a:lnTo>
                  <a:lnTo>
                    <a:pt x="3730" y="193187"/>
                  </a:lnTo>
                  <a:lnTo>
                    <a:pt x="10348" y="194464"/>
                  </a:lnTo>
                  <a:lnTo>
                    <a:pt x="28719" y="184865"/>
                  </a:lnTo>
                  <a:lnTo>
                    <a:pt x="64305" y="149975"/>
                  </a:lnTo>
                  <a:lnTo>
                    <a:pt x="103912" y="94717"/>
                  </a:lnTo>
                  <a:lnTo>
                    <a:pt x="127742" y="40925"/>
                  </a:lnTo>
                  <a:lnTo>
                    <a:pt x="150999" y="2192"/>
                  </a:lnTo>
                  <a:lnTo>
                    <a:pt x="155005" y="0"/>
                  </a:lnTo>
                  <a:lnTo>
                    <a:pt x="157675" y="2669"/>
                  </a:lnTo>
                  <a:lnTo>
                    <a:pt x="159456" y="8580"/>
                  </a:lnTo>
                  <a:lnTo>
                    <a:pt x="152092" y="56376"/>
                  </a:lnTo>
                  <a:lnTo>
                    <a:pt x="136828" y="112999"/>
                  </a:lnTo>
                  <a:lnTo>
                    <a:pt x="125835" y="15053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017410" y="2147264"/>
            <a:ext cx="336809" cy="297458"/>
            <a:chOff x="5017410" y="2147264"/>
            <a:chExt cx="336809" cy="297458"/>
          </a:xfrm>
        </p:grpSpPr>
        <p:sp>
          <p:nvSpPr>
            <p:cNvPr id="51" name="Freeform 50"/>
            <p:cNvSpPr/>
            <p:nvPr/>
          </p:nvSpPr>
          <p:spPr>
            <a:xfrm>
              <a:off x="5017410" y="2147264"/>
              <a:ext cx="142219" cy="297458"/>
            </a:xfrm>
            <a:custGeom>
              <a:avLst/>
              <a:gdLst/>
              <a:ahLst/>
              <a:cxnLst/>
              <a:rect l="0" t="0" r="0" b="0"/>
              <a:pathLst>
                <a:path w="142219" h="297458">
                  <a:moveTo>
                    <a:pt x="95124" y="0"/>
                  </a:moveTo>
                  <a:lnTo>
                    <a:pt x="39124" y="31711"/>
                  </a:lnTo>
                  <a:lnTo>
                    <a:pt x="13463" y="50824"/>
                  </a:lnTo>
                  <a:lnTo>
                    <a:pt x="2713" y="67001"/>
                  </a:lnTo>
                  <a:lnTo>
                    <a:pt x="0" y="84518"/>
                  </a:lnTo>
                  <a:lnTo>
                    <a:pt x="723" y="93528"/>
                  </a:lnTo>
                  <a:lnTo>
                    <a:pt x="9789" y="111801"/>
                  </a:lnTo>
                  <a:lnTo>
                    <a:pt x="32314" y="136754"/>
                  </a:lnTo>
                  <a:lnTo>
                    <a:pt x="93384" y="183737"/>
                  </a:lnTo>
                  <a:lnTo>
                    <a:pt x="119741" y="206612"/>
                  </a:lnTo>
                  <a:lnTo>
                    <a:pt x="137879" y="233013"/>
                  </a:lnTo>
                  <a:lnTo>
                    <a:pt x="142218" y="242101"/>
                  </a:lnTo>
                  <a:lnTo>
                    <a:pt x="142013" y="250224"/>
                  </a:lnTo>
                  <a:lnTo>
                    <a:pt x="138777" y="257706"/>
                  </a:lnTo>
                  <a:lnTo>
                    <a:pt x="133522" y="264759"/>
                  </a:lnTo>
                  <a:lnTo>
                    <a:pt x="116665" y="275350"/>
                  </a:lnTo>
                  <a:lnTo>
                    <a:pt x="57942" y="29745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5093943" y="2148808"/>
              <a:ext cx="260276" cy="35640"/>
            </a:xfrm>
            <a:custGeom>
              <a:avLst/>
              <a:gdLst/>
              <a:ahLst/>
              <a:cxnLst/>
              <a:rect l="0" t="0" r="0" b="0"/>
              <a:pathLst>
                <a:path w="260276" h="35640">
                  <a:moveTo>
                    <a:pt x="0" y="17047"/>
                  </a:moveTo>
                  <a:lnTo>
                    <a:pt x="14804" y="7178"/>
                  </a:lnTo>
                  <a:lnTo>
                    <a:pt x="43749" y="1040"/>
                  </a:lnTo>
                  <a:lnTo>
                    <a:pt x="102286" y="0"/>
                  </a:lnTo>
                  <a:lnTo>
                    <a:pt x="156805" y="11462"/>
                  </a:lnTo>
                  <a:lnTo>
                    <a:pt x="214130" y="23365"/>
                  </a:lnTo>
                  <a:lnTo>
                    <a:pt x="260275" y="3563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820458" y="2089550"/>
            <a:ext cx="388410" cy="252921"/>
            <a:chOff x="3820458" y="2089550"/>
            <a:chExt cx="388410" cy="252921"/>
          </a:xfrm>
        </p:grpSpPr>
        <p:sp>
          <p:nvSpPr>
            <p:cNvPr id="54" name="Freeform 53"/>
            <p:cNvSpPr/>
            <p:nvPr/>
          </p:nvSpPr>
          <p:spPr>
            <a:xfrm>
              <a:off x="3820458" y="2089550"/>
              <a:ext cx="160371" cy="252921"/>
            </a:xfrm>
            <a:custGeom>
              <a:avLst/>
              <a:gdLst/>
              <a:ahLst/>
              <a:cxnLst/>
              <a:rect l="0" t="0" r="0" b="0"/>
              <a:pathLst>
                <a:path w="160371" h="252921">
                  <a:moveTo>
                    <a:pt x="0" y="76305"/>
                  </a:moveTo>
                  <a:lnTo>
                    <a:pt x="8454" y="48687"/>
                  </a:lnTo>
                  <a:lnTo>
                    <a:pt x="24308" y="27727"/>
                  </a:lnTo>
                  <a:lnTo>
                    <a:pt x="49204" y="9467"/>
                  </a:lnTo>
                  <a:lnTo>
                    <a:pt x="70756" y="810"/>
                  </a:lnTo>
                  <a:lnTo>
                    <a:pt x="111050" y="0"/>
                  </a:lnTo>
                  <a:lnTo>
                    <a:pt x="132326" y="6587"/>
                  </a:lnTo>
                  <a:lnTo>
                    <a:pt x="140892" y="11235"/>
                  </a:lnTo>
                  <a:lnTo>
                    <a:pt x="153163" y="24663"/>
                  </a:lnTo>
                  <a:lnTo>
                    <a:pt x="157882" y="32582"/>
                  </a:lnTo>
                  <a:lnTo>
                    <a:pt x="160370" y="55151"/>
                  </a:lnTo>
                  <a:lnTo>
                    <a:pt x="157000" y="81363"/>
                  </a:lnTo>
                  <a:lnTo>
                    <a:pt x="142154" y="144323"/>
                  </a:lnTo>
                  <a:lnTo>
                    <a:pt x="132433" y="199066"/>
                  </a:lnTo>
                  <a:lnTo>
                    <a:pt x="130137" y="25292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4055197" y="2123976"/>
              <a:ext cx="153671" cy="211354"/>
            </a:xfrm>
            <a:custGeom>
              <a:avLst/>
              <a:gdLst/>
              <a:ahLst/>
              <a:cxnLst/>
              <a:rect l="0" t="0" r="0" b="0"/>
              <a:pathLst>
                <a:path w="153671" h="211354">
                  <a:moveTo>
                    <a:pt x="62717" y="41879"/>
                  </a:moveTo>
                  <a:lnTo>
                    <a:pt x="47875" y="58787"/>
                  </a:lnTo>
                  <a:lnTo>
                    <a:pt x="19015" y="111457"/>
                  </a:lnTo>
                  <a:lnTo>
                    <a:pt x="2940" y="153513"/>
                  </a:lnTo>
                  <a:lnTo>
                    <a:pt x="0" y="176531"/>
                  </a:lnTo>
                  <a:lnTo>
                    <a:pt x="4202" y="197778"/>
                  </a:lnTo>
                  <a:lnTo>
                    <a:pt x="8214" y="207782"/>
                  </a:lnTo>
                  <a:lnTo>
                    <a:pt x="15020" y="211353"/>
                  </a:lnTo>
                  <a:lnTo>
                    <a:pt x="23689" y="210635"/>
                  </a:lnTo>
                  <a:lnTo>
                    <a:pt x="62352" y="192154"/>
                  </a:lnTo>
                  <a:lnTo>
                    <a:pt x="92406" y="167579"/>
                  </a:lnTo>
                  <a:lnTo>
                    <a:pt x="129737" y="115854"/>
                  </a:lnTo>
                  <a:lnTo>
                    <a:pt x="148916" y="69715"/>
                  </a:lnTo>
                  <a:lnTo>
                    <a:pt x="153670" y="36930"/>
                  </a:lnTo>
                  <a:lnTo>
                    <a:pt x="151239" y="27218"/>
                  </a:lnTo>
                  <a:lnTo>
                    <a:pt x="140275" y="10919"/>
                  </a:lnTo>
                  <a:lnTo>
                    <a:pt x="119565" y="2298"/>
                  </a:lnTo>
                  <a:lnTo>
                    <a:pt x="106813" y="0"/>
                  </a:lnTo>
                  <a:lnTo>
                    <a:pt x="84381" y="2954"/>
                  </a:lnTo>
                  <a:lnTo>
                    <a:pt x="53421" y="1399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151180" y="3308750"/>
            <a:ext cx="1285320" cy="599561"/>
            <a:chOff x="3151180" y="3308750"/>
            <a:chExt cx="1285320" cy="599561"/>
          </a:xfrm>
        </p:grpSpPr>
        <p:sp>
          <p:nvSpPr>
            <p:cNvPr id="57" name="Freeform 56"/>
            <p:cNvSpPr/>
            <p:nvPr/>
          </p:nvSpPr>
          <p:spPr>
            <a:xfrm>
              <a:off x="3151180" y="3308750"/>
              <a:ext cx="284044" cy="437344"/>
            </a:xfrm>
            <a:custGeom>
              <a:avLst/>
              <a:gdLst/>
              <a:ahLst/>
              <a:cxnLst/>
              <a:rect l="0" t="0" r="0" b="0"/>
              <a:pathLst>
                <a:path w="284044" h="437344">
                  <a:moveTo>
                    <a:pt x="0" y="204955"/>
                  </a:moveTo>
                  <a:lnTo>
                    <a:pt x="49791" y="146730"/>
                  </a:lnTo>
                  <a:lnTo>
                    <a:pt x="112099" y="88529"/>
                  </a:lnTo>
                  <a:lnTo>
                    <a:pt x="169246" y="42877"/>
                  </a:lnTo>
                  <a:lnTo>
                    <a:pt x="226853" y="4854"/>
                  </a:lnTo>
                  <a:lnTo>
                    <a:pt x="248519" y="0"/>
                  </a:lnTo>
                  <a:lnTo>
                    <a:pt x="258634" y="151"/>
                  </a:lnTo>
                  <a:lnTo>
                    <a:pt x="266411" y="3351"/>
                  </a:lnTo>
                  <a:lnTo>
                    <a:pt x="277806" y="15168"/>
                  </a:lnTo>
                  <a:lnTo>
                    <a:pt x="283559" y="36257"/>
                  </a:lnTo>
                  <a:lnTo>
                    <a:pt x="284043" y="74409"/>
                  </a:lnTo>
                  <a:lnTo>
                    <a:pt x="272126" y="133445"/>
                  </a:lnTo>
                  <a:lnTo>
                    <a:pt x="262179" y="184685"/>
                  </a:lnTo>
                  <a:lnTo>
                    <a:pt x="243590" y="237827"/>
                  </a:lnTo>
                  <a:lnTo>
                    <a:pt x="220054" y="295468"/>
                  </a:lnTo>
                  <a:lnTo>
                    <a:pt x="196884" y="351934"/>
                  </a:lnTo>
                  <a:lnTo>
                    <a:pt x="172641" y="411891"/>
                  </a:lnTo>
                  <a:lnTo>
                    <a:pt x="167319" y="43734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3600588" y="3371614"/>
              <a:ext cx="169832" cy="458140"/>
            </a:xfrm>
            <a:custGeom>
              <a:avLst/>
              <a:gdLst/>
              <a:ahLst/>
              <a:cxnLst/>
              <a:rect l="0" t="0" r="0" b="0"/>
              <a:pathLst>
                <a:path w="169832" h="458140">
                  <a:moveTo>
                    <a:pt x="80437" y="216455"/>
                  </a:moveTo>
                  <a:lnTo>
                    <a:pt x="102700" y="199547"/>
                  </a:lnTo>
                  <a:lnTo>
                    <a:pt x="141054" y="146878"/>
                  </a:lnTo>
                  <a:lnTo>
                    <a:pt x="164862" y="98433"/>
                  </a:lnTo>
                  <a:lnTo>
                    <a:pt x="169831" y="62480"/>
                  </a:lnTo>
                  <a:lnTo>
                    <a:pt x="167334" y="41640"/>
                  </a:lnTo>
                  <a:lnTo>
                    <a:pt x="160027" y="24803"/>
                  </a:lnTo>
                  <a:lnTo>
                    <a:pt x="155186" y="17422"/>
                  </a:lnTo>
                  <a:lnTo>
                    <a:pt x="141545" y="6466"/>
                  </a:lnTo>
                  <a:lnTo>
                    <a:pt x="133570" y="2098"/>
                  </a:lnTo>
                  <a:lnTo>
                    <a:pt x="116446" y="0"/>
                  </a:lnTo>
                  <a:lnTo>
                    <a:pt x="107541" y="886"/>
                  </a:lnTo>
                  <a:lnTo>
                    <a:pt x="89384" y="10133"/>
                  </a:lnTo>
                  <a:lnTo>
                    <a:pt x="52481" y="46252"/>
                  </a:lnTo>
                  <a:lnTo>
                    <a:pt x="34513" y="76168"/>
                  </a:lnTo>
                  <a:lnTo>
                    <a:pt x="18155" y="127845"/>
                  </a:lnTo>
                  <a:lnTo>
                    <a:pt x="1612" y="178908"/>
                  </a:lnTo>
                  <a:lnTo>
                    <a:pt x="0" y="191424"/>
                  </a:lnTo>
                  <a:lnTo>
                    <a:pt x="2024" y="200801"/>
                  </a:lnTo>
                  <a:lnTo>
                    <a:pt x="6472" y="208085"/>
                  </a:lnTo>
                  <a:lnTo>
                    <a:pt x="12536" y="213973"/>
                  </a:lnTo>
                  <a:lnTo>
                    <a:pt x="20710" y="215833"/>
                  </a:lnTo>
                  <a:lnTo>
                    <a:pt x="40809" y="212392"/>
                  </a:lnTo>
                  <a:lnTo>
                    <a:pt x="65482" y="198841"/>
                  </a:lnTo>
                  <a:lnTo>
                    <a:pt x="117938" y="142653"/>
                  </a:lnTo>
                  <a:lnTo>
                    <a:pt x="137956" y="112250"/>
                  </a:lnTo>
                  <a:lnTo>
                    <a:pt x="138407" y="114967"/>
                  </a:lnTo>
                  <a:lnTo>
                    <a:pt x="126291" y="176280"/>
                  </a:lnTo>
                  <a:lnTo>
                    <a:pt x="111340" y="231745"/>
                  </a:lnTo>
                  <a:lnTo>
                    <a:pt x="95919" y="286024"/>
                  </a:lnTo>
                  <a:lnTo>
                    <a:pt x="80435" y="339420"/>
                  </a:lnTo>
                  <a:lnTo>
                    <a:pt x="63107" y="392227"/>
                  </a:lnTo>
                  <a:lnTo>
                    <a:pt x="46583" y="446603"/>
                  </a:lnTo>
                  <a:lnTo>
                    <a:pt x="43255" y="45813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3919427" y="3448486"/>
              <a:ext cx="153368" cy="446337"/>
            </a:xfrm>
            <a:custGeom>
              <a:avLst/>
              <a:gdLst/>
              <a:ahLst/>
              <a:cxnLst/>
              <a:rect l="0" t="0" r="0" b="0"/>
              <a:pathLst>
                <a:path w="153368" h="446337">
                  <a:moveTo>
                    <a:pt x="96236" y="139583"/>
                  </a:moveTo>
                  <a:lnTo>
                    <a:pt x="139938" y="82944"/>
                  </a:lnTo>
                  <a:lnTo>
                    <a:pt x="153367" y="55667"/>
                  </a:lnTo>
                  <a:lnTo>
                    <a:pt x="152914" y="46457"/>
                  </a:lnTo>
                  <a:lnTo>
                    <a:pt x="144149" y="27961"/>
                  </a:lnTo>
                  <a:lnTo>
                    <a:pt x="126728" y="5063"/>
                  </a:lnTo>
                  <a:lnTo>
                    <a:pt x="117597" y="1360"/>
                  </a:lnTo>
                  <a:lnTo>
                    <a:pt x="93680" y="0"/>
                  </a:lnTo>
                  <a:lnTo>
                    <a:pt x="71345" y="8346"/>
                  </a:lnTo>
                  <a:lnTo>
                    <a:pt x="31759" y="38952"/>
                  </a:lnTo>
                  <a:lnTo>
                    <a:pt x="13326" y="65699"/>
                  </a:lnTo>
                  <a:lnTo>
                    <a:pt x="1322" y="93248"/>
                  </a:lnTo>
                  <a:lnTo>
                    <a:pt x="0" y="114514"/>
                  </a:lnTo>
                  <a:lnTo>
                    <a:pt x="1094" y="125969"/>
                  </a:lnTo>
                  <a:lnTo>
                    <a:pt x="6987" y="133606"/>
                  </a:lnTo>
                  <a:lnTo>
                    <a:pt x="27306" y="142091"/>
                  </a:lnTo>
                  <a:lnTo>
                    <a:pt x="38922" y="141255"/>
                  </a:lnTo>
                  <a:lnTo>
                    <a:pt x="84494" y="120405"/>
                  </a:lnTo>
                  <a:lnTo>
                    <a:pt x="123639" y="96088"/>
                  </a:lnTo>
                  <a:lnTo>
                    <a:pt x="127932" y="96127"/>
                  </a:lnTo>
                  <a:lnTo>
                    <a:pt x="128727" y="100284"/>
                  </a:lnTo>
                  <a:lnTo>
                    <a:pt x="117308" y="153305"/>
                  </a:lnTo>
                  <a:lnTo>
                    <a:pt x="102352" y="208945"/>
                  </a:lnTo>
                  <a:lnTo>
                    <a:pt x="84176" y="262520"/>
                  </a:lnTo>
                  <a:lnTo>
                    <a:pt x="63012" y="316283"/>
                  </a:lnTo>
                  <a:lnTo>
                    <a:pt x="52079" y="349159"/>
                  </a:lnTo>
                  <a:lnTo>
                    <a:pt x="33156" y="388084"/>
                  </a:lnTo>
                  <a:lnTo>
                    <a:pt x="27920" y="412183"/>
                  </a:lnTo>
                  <a:lnTo>
                    <a:pt x="31168" y="44633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175530" y="3541459"/>
              <a:ext cx="260970" cy="366852"/>
            </a:xfrm>
            <a:custGeom>
              <a:avLst/>
              <a:gdLst/>
              <a:ahLst/>
              <a:cxnLst/>
              <a:rect l="0" t="0" r="0" b="0"/>
              <a:pathLst>
                <a:path w="260970" h="366852">
                  <a:moveTo>
                    <a:pt x="109703" y="46610"/>
                  </a:moveTo>
                  <a:lnTo>
                    <a:pt x="76960" y="102630"/>
                  </a:lnTo>
                  <a:lnTo>
                    <a:pt x="49183" y="156675"/>
                  </a:lnTo>
                  <a:lnTo>
                    <a:pt x="29741" y="212511"/>
                  </a:lnTo>
                  <a:lnTo>
                    <a:pt x="10604" y="275967"/>
                  </a:lnTo>
                  <a:lnTo>
                    <a:pt x="0" y="330012"/>
                  </a:lnTo>
                  <a:lnTo>
                    <a:pt x="3638" y="361248"/>
                  </a:lnTo>
                  <a:lnTo>
                    <a:pt x="9041" y="365849"/>
                  </a:lnTo>
                  <a:lnTo>
                    <a:pt x="16774" y="366851"/>
                  </a:lnTo>
                  <a:lnTo>
                    <a:pt x="35351" y="362456"/>
                  </a:lnTo>
                  <a:lnTo>
                    <a:pt x="81818" y="337028"/>
                  </a:lnTo>
                  <a:lnTo>
                    <a:pt x="142525" y="282741"/>
                  </a:lnTo>
                  <a:lnTo>
                    <a:pt x="190035" y="230260"/>
                  </a:lnTo>
                  <a:lnTo>
                    <a:pt x="223910" y="176641"/>
                  </a:lnTo>
                  <a:lnTo>
                    <a:pt x="250341" y="122389"/>
                  </a:lnTo>
                  <a:lnTo>
                    <a:pt x="260969" y="93507"/>
                  </a:lnTo>
                  <a:lnTo>
                    <a:pt x="260790" y="55456"/>
                  </a:lnTo>
                  <a:lnTo>
                    <a:pt x="254196" y="21345"/>
                  </a:lnTo>
                  <a:lnTo>
                    <a:pt x="249411" y="13241"/>
                  </a:lnTo>
                  <a:lnTo>
                    <a:pt x="235831" y="1483"/>
                  </a:lnTo>
                  <a:lnTo>
                    <a:pt x="225806" y="0"/>
                  </a:lnTo>
                  <a:lnTo>
                    <a:pt x="200897" y="3861"/>
                  </a:lnTo>
                  <a:lnTo>
                    <a:pt x="145925" y="29559"/>
                  </a:lnTo>
                  <a:lnTo>
                    <a:pt x="91112" y="6520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541137" y="4173687"/>
            <a:ext cx="2262341" cy="1280339"/>
            <a:chOff x="2541137" y="4173687"/>
            <a:chExt cx="2262341" cy="1280339"/>
          </a:xfrm>
        </p:grpSpPr>
        <p:sp>
          <p:nvSpPr>
            <p:cNvPr id="62" name="Freeform 61"/>
            <p:cNvSpPr/>
            <p:nvPr/>
          </p:nvSpPr>
          <p:spPr>
            <a:xfrm>
              <a:off x="2593449" y="4173687"/>
              <a:ext cx="1171236" cy="935427"/>
            </a:xfrm>
            <a:custGeom>
              <a:avLst/>
              <a:gdLst/>
              <a:ahLst/>
              <a:cxnLst/>
              <a:rect l="0" t="0" r="0" b="0"/>
              <a:pathLst>
                <a:path w="1171236" h="935427">
                  <a:moveTo>
                    <a:pt x="1171235" y="0"/>
                  </a:moveTo>
                  <a:lnTo>
                    <a:pt x="1145913" y="56000"/>
                  </a:lnTo>
                  <a:lnTo>
                    <a:pt x="1111012" y="118987"/>
                  </a:lnTo>
                  <a:lnTo>
                    <a:pt x="1074647" y="170319"/>
                  </a:lnTo>
                  <a:lnTo>
                    <a:pt x="1023052" y="229882"/>
                  </a:lnTo>
                  <a:lnTo>
                    <a:pt x="968486" y="291377"/>
                  </a:lnTo>
                  <a:lnTo>
                    <a:pt x="919054" y="337772"/>
                  </a:lnTo>
                  <a:lnTo>
                    <a:pt x="869176" y="384225"/>
                  </a:lnTo>
                  <a:lnTo>
                    <a:pt x="810560" y="430696"/>
                  </a:lnTo>
                  <a:lnTo>
                    <a:pt x="752452" y="478204"/>
                  </a:lnTo>
                  <a:lnTo>
                    <a:pt x="689905" y="530036"/>
                  </a:lnTo>
                  <a:lnTo>
                    <a:pt x="647116" y="562636"/>
                  </a:lnTo>
                  <a:lnTo>
                    <a:pt x="601245" y="594339"/>
                  </a:lnTo>
                  <a:lnTo>
                    <a:pt x="555381" y="624610"/>
                  </a:lnTo>
                  <a:lnTo>
                    <a:pt x="492655" y="665912"/>
                  </a:lnTo>
                  <a:lnTo>
                    <a:pt x="446526" y="695324"/>
                  </a:lnTo>
                  <a:lnTo>
                    <a:pt x="401236" y="722856"/>
                  </a:lnTo>
                  <a:lnTo>
                    <a:pt x="337846" y="761582"/>
                  </a:lnTo>
                  <a:lnTo>
                    <a:pt x="279816" y="799222"/>
                  </a:lnTo>
                  <a:lnTo>
                    <a:pt x="223374" y="833785"/>
                  </a:lnTo>
                  <a:lnTo>
                    <a:pt x="172911" y="860896"/>
                  </a:lnTo>
                  <a:lnTo>
                    <a:pt x="118848" y="893498"/>
                  </a:lnTo>
                  <a:lnTo>
                    <a:pt x="61427" y="921526"/>
                  </a:lnTo>
                  <a:lnTo>
                    <a:pt x="53346" y="927300"/>
                  </a:lnTo>
                  <a:lnTo>
                    <a:pt x="33349" y="933715"/>
                  </a:lnTo>
                  <a:lnTo>
                    <a:pt x="22233" y="935426"/>
                  </a:lnTo>
                  <a:lnTo>
                    <a:pt x="14822" y="934500"/>
                  </a:lnTo>
                  <a:lnTo>
                    <a:pt x="9881" y="931818"/>
                  </a:lnTo>
                  <a:lnTo>
                    <a:pt x="0" y="92025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2541137" y="4787191"/>
              <a:ext cx="321883" cy="444658"/>
            </a:xfrm>
            <a:custGeom>
              <a:avLst/>
              <a:gdLst/>
              <a:ahLst/>
              <a:cxnLst/>
              <a:rect l="0" t="0" r="0" b="0"/>
              <a:pathLst>
                <a:path w="321883" h="444658">
                  <a:moveTo>
                    <a:pt x="275404" y="0"/>
                  </a:moveTo>
                  <a:lnTo>
                    <a:pt x="256572" y="56499"/>
                  </a:lnTo>
                  <a:lnTo>
                    <a:pt x="228090" y="114364"/>
                  </a:lnTo>
                  <a:lnTo>
                    <a:pt x="196799" y="173888"/>
                  </a:lnTo>
                  <a:lnTo>
                    <a:pt x="163020" y="225920"/>
                  </a:lnTo>
                  <a:lnTo>
                    <a:pt x="126511" y="280686"/>
                  </a:lnTo>
                  <a:lnTo>
                    <a:pt x="89462" y="337676"/>
                  </a:lnTo>
                  <a:lnTo>
                    <a:pt x="43012" y="397455"/>
                  </a:lnTo>
                  <a:lnTo>
                    <a:pt x="181" y="442344"/>
                  </a:lnTo>
                  <a:lnTo>
                    <a:pt x="0" y="444657"/>
                  </a:lnTo>
                  <a:lnTo>
                    <a:pt x="10816" y="441719"/>
                  </a:lnTo>
                  <a:lnTo>
                    <a:pt x="64198" y="416613"/>
                  </a:lnTo>
                  <a:lnTo>
                    <a:pt x="116668" y="390691"/>
                  </a:lnTo>
                  <a:lnTo>
                    <a:pt x="166816" y="370614"/>
                  </a:lnTo>
                  <a:lnTo>
                    <a:pt x="222893" y="356702"/>
                  </a:lnTo>
                  <a:lnTo>
                    <a:pt x="282477" y="340885"/>
                  </a:lnTo>
                  <a:lnTo>
                    <a:pt x="321882" y="33463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3670199" y="4630460"/>
              <a:ext cx="336170" cy="360644"/>
            </a:xfrm>
            <a:custGeom>
              <a:avLst/>
              <a:gdLst/>
              <a:ahLst/>
              <a:cxnLst/>
              <a:rect l="0" t="0" r="0" b="0"/>
              <a:pathLst>
                <a:path w="336170" h="360644">
                  <a:moveTo>
                    <a:pt x="336169" y="8003"/>
                  </a:moveTo>
                  <a:lnTo>
                    <a:pt x="279482" y="0"/>
                  </a:lnTo>
                  <a:lnTo>
                    <a:pt x="253480" y="7544"/>
                  </a:lnTo>
                  <a:lnTo>
                    <a:pt x="212994" y="32700"/>
                  </a:lnTo>
                  <a:lnTo>
                    <a:pt x="191684" y="51355"/>
                  </a:lnTo>
                  <a:lnTo>
                    <a:pt x="177222" y="79835"/>
                  </a:lnTo>
                  <a:lnTo>
                    <a:pt x="176265" y="124307"/>
                  </a:lnTo>
                  <a:lnTo>
                    <a:pt x="188009" y="182796"/>
                  </a:lnTo>
                  <a:lnTo>
                    <a:pt x="196620" y="239309"/>
                  </a:lnTo>
                  <a:lnTo>
                    <a:pt x="200718" y="281154"/>
                  </a:lnTo>
                  <a:lnTo>
                    <a:pt x="194719" y="307395"/>
                  </a:lnTo>
                  <a:lnTo>
                    <a:pt x="186096" y="317078"/>
                  </a:lnTo>
                  <a:lnTo>
                    <a:pt x="125255" y="344006"/>
                  </a:lnTo>
                  <a:lnTo>
                    <a:pt x="63408" y="358250"/>
                  </a:lnTo>
                  <a:lnTo>
                    <a:pt x="8933" y="360643"/>
                  </a:lnTo>
                  <a:lnTo>
                    <a:pt x="2334" y="358774"/>
                  </a:lnTo>
                  <a:lnTo>
                    <a:pt x="0" y="355462"/>
                  </a:lnTo>
                  <a:lnTo>
                    <a:pt x="510" y="351189"/>
                  </a:lnTo>
                  <a:lnTo>
                    <a:pt x="2916" y="347307"/>
                  </a:lnTo>
                  <a:lnTo>
                    <a:pt x="20121" y="33334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3948790" y="4766544"/>
              <a:ext cx="203912" cy="289862"/>
            </a:xfrm>
            <a:custGeom>
              <a:avLst/>
              <a:gdLst/>
              <a:ahLst/>
              <a:cxnLst/>
              <a:rect l="0" t="0" r="0" b="0"/>
              <a:pathLst>
                <a:path w="203912" h="289862">
                  <a:moveTo>
                    <a:pt x="104055" y="104307"/>
                  </a:moveTo>
                  <a:lnTo>
                    <a:pt x="55419" y="157878"/>
                  </a:lnTo>
                  <a:lnTo>
                    <a:pt x="14553" y="220594"/>
                  </a:lnTo>
                  <a:lnTo>
                    <a:pt x="647" y="256620"/>
                  </a:lnTo>
                  <a:lnTo>
                    <a:pt x="0" y="266786"/>
                  </a:lnTo>
                  <a:lnTo>
                    <a:pt x="4789" y="283591"/>
                  </a:lnTo>
                  <a:lnTo>
                    <a:pt x="12057" y="287865"/>
                  </a:lnTo>
                  <a:lnTo>
                    <a:pt x="33903" y="289861"/>
                  </a:lnTo>
                  <a:lnTo>
                    <a:pt x="55318" y="284550"/>
                  </a:lnTo>
                  <a:lnTo>
                    <a:pt x="113152" y="252537"/>
                  </a:lnTo>
                  <a:lnTo>
                    <a:pt x="130821" y="239387"/>
                  </a:lnTo>
                  <a:lnTo>
                    <a:pt x="171852" y="186551"/>
                  </a:lnTo>
                  <a:lnTo>
                    <a:pt x="198224" y="133435"/>
                  </a:lnTo>
                  <a:lnTo>
                    <a:pt x="203911" y="89870"/>
                  </a:lnTo>
                  <a:lnTo>
                    <a:pt x="195727" y="47584"/>
                  </a:lnTo>
                  <a:lnTo>
                    <a:pt x="180220" y="18759"/>
                  </a:lnTo>
                  <a:lnTo>
                    <a:pt x="163038" y="6725"/>
                  </a:lnTo>
                  <a:lnTo>
                    <a:pt x="142664" y="0"/>
                  </a:lnTo>
                  <a:lnTo>
                    <a:pt x="123280" y="453"/>
                  </a:lnTo>
                  <a:lnTo>
                    <a:pt x="107091" y="6852"/>
                  </a:lnTo>
                  <a:lnTo>
                    <a:pt x="99882" y="11450"/>
                  </a:lnTo>
                  <a:lnTo>
                    <a:pt x="95076" y="16581"/>
                  </a:lnTo>
                  <a:lnTo>
                    <a:pt x="85464" y="3923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4176948" y="4861844"/>
              <a:ext cx="266310" cy="184656"/>
            </a:xfrm>
            <a:custGeom>
              <a:avLst/>
              <a:gdLst/>
              <a:ahLst/>
              <a:cxnLst/>
              <a:rect l="0" t="0" r="0" b="0"/>
              <a:pathLst>
                <a:path w="266310" h="184656">
                  <a:moveTo>
                    <a:pt x="61808" y="36893"/>
                  </a:moveTo>
                  <a:lnTo>
                    <a:pt x="26896" y="94756"/>
                  </a:lnTo>
                  <a:lnTo>
                    <a:pt x="4077" y="153229"/>
                  </a:lnTo>
                  <a:lnTo>
                    <a:pt x="0" y="178799"/>
                  </a:lnTo>
                  <a:lnTo>
                    <a:pt x="979" y="184172"/>
                  </a:lnTo>
                  <a:lnTo>
                    <a:pt x="3697" y="184655"/>
                  </a:lnTo>
                  <a:lnTo>
                    <a:pt x="7574" y="181879"/>
                  </a:lnTo>
                  <a:lnTo>
                    <a:pt x="35590" y="121992"/>
                  </a:lnTo>
                  <a:lnTo>
                    <a:pt x="50826" y="93093"/>
                  </a:lnTo>
                  <a:lnTo>
                    <a:pt x="110520" y="29794"/>
                  </a:lnTo>
                  <a:lnTo>
                    <a:pt x="142343" y="9657"/>
                  </a:lnTo>
                  <a:lnTo>
                    <a:pt x="169899" y="0"/>
                  </a:lnTo>
                  <a:lnTo>
                    <a:pt x="212381" y="371"/>
                  </a:lnTo>
                  <a:lnTo>
                    <a:pt x="243445" y="7022"/>
                  </a:lnTo>
                  <a:lnTo>
                    <a:pt x="266309" y="1830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4377545" y="4842964"/>
              <a:ext cx="270214" cy="258329"/>
            </a:xfrm>
            <a:custGeom>
              <a:avLst/>
              <a:gdLst/>
              <a:ahLst/>
              <a:cxnLst/>
              <a:rect l="0" t="0" r="0" b="0"/>
              <a:pathLst>
                <a:path w="270214" h="258329">
                  <a:moveTo>
                    <a:pt x="140076" y="0"/>
                  </a:moveTo>
                  <a:lnTo>
                    <a:pt x="112496" y="33089"/>
                  </a:lnTo>
                  <a:lnTo>
                    <a:pt x="77788" y="87993"/>
                  </a:lnTo>
                  <a:lnTo>
                    <a:pt x="58228" y="143961"/>
                  </a:lnTo>
                  <a:lnTo>
                    <a:pt x="32964" y="205404"/>
                  </a:lnTo>
                  <a:lnTo>
                    <a:pt x="1227" y="258328"/>
                  </a:lnTo>
                  <a:lnTo>
                    <a:pt x="0" y="256911"/>
                  </a:lnTo>
                  <a:lnTo>
                    <a:pt x="3207" y="237933"/>
                  </a:lnTo>
                  <a:lnTo>
                    <a:pt x="5451" y="229888"/>
                  </a:lnTo>
                  <a:lnTo>
                    <a:pt x="16207" y="215440"/>
                  </a:lnTo>
                  <a:lnTo>
                    <a:pt x="77683" y="155312"/>
                  </a:lnTo>
                  <a:lnTo>
                    <a:pt x="128226" y="113255"/>
                  </a:lnTo>
                  <a:lnTo>
                    <a:pt x="181857" y="90898"/>
                  </a:lnTo>
                  <a:lnTo>
                    <a:pt x="239770" y="84613"/>
                  </a:lnTo>
                  <a:lnTo>
                    <a:pt x="270213" y="8366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4478461" y="4945215"/>
              <a:ext cx="325017" cy="508811"/>
            </a:xfrm>
            <a:custGeom>
              <a:avLst/>
              <a:gdLst/>
              <a:ahLst/>
              <a:cxnLst/>
              <a:rect l="0" t="0" r="0" b="0"/>
              <a:pathLst>
                <a:path w="325017" h="508811">
                  <a:moveTo>
                    <a:pt x="234366" y="0"/>
                  </a:moveTo>
                  <a:lnTo>
                    <a:pt x="184575" y="59258"/>
                  </a:lnTo>
                  <a:lnTo>
                    <a:pt x="153777" y="102709"/>
                  </a:lnTo>
                  <a:lnTo>
                    <a:pt x="149661" y="121046"/>
                  </a:lnTo>
                  <a:lnTo>
                    <a:pt x="150010" y="130273"/>
                  </a:lnTo>
                  <a:lnTo>
                    <a:pt x="153340" y="135392"/>
                  </a:lnTo>
                  <a:lnTo>
                    <a:pt x="158659" y="137772"/>
                  </a:lnTo>
                  <a:lnTo>
                    <a:pt x="165304" y="138325"/>
                  </a:lnTo>
                  <a:lnTo>
                    <a:pt x="183704" y="130678"/>
                  </a:lnTo>
                  <a:lnTo>
                    <a:pt x="243294" y="93003"/>
                  </a:lnTo>
                  <a:lnTo>
                    <a:pt x="306760" y="51174"/>
                  </a:lnTo>
                  <a:lnTo>
                    <a:pt x="316712" y="46510"/>
                  </a:lnTo>
                  <a:lnTo>
                    <a:pt x="322314" y="49598"/>
                  </a:lnTo>
                  <a:lnTo>
                    <a:pt x="325016" y="57853"/>
                  </a:lnTo>
                  <a:lnTo>
                    <a:pt x="324231" y="83551"/>
                  </a:lnTo>
                  <a:lnTo>
                    <a:pt x="306895" y="145034"/>
                  </a:lnTo>
                  <a:lnTo>
                    <a:pt x="283579" y="202510"/>
                  </a:lnTo>
                  <a:lnTo>
                    <a:pt x="259082" y="257203"/>
                  </a:lnTo>
                  <a:lnTo>
                    <a:pt x="231598" y="316665"/>
                  </a:lnTo>
                  <a:lnTo>
                    <a:pt x="201572" y="373205"/>
                  </a:lnTo>
                  <a:lnTo>
                    <a:pt x="159356" y="433909"/>
                  </a:lnTo>
                  <a:lnTo>
                    <a:pt x="102899" y="488845"/>
                  </a:lnTo>
                  <a:lnTo>
                    <a:pt x="75948" y="503007"/>
                  </a:lnTo>
                  <a:lnTo>
                    <a:pt x="38469" y="508810"/>
                  </a:lnTo>
                  <a:lnTo>
                    <a:pt x="28371" y="506525"/>
                  </a:lnTo>
                  <a:lnTo>
                    <a:pt x="20606" y="501904"/>
                  </a:lnTo>
                  <a:lnTo>
                    <a:pt x="14397" y="495725"/>
                  </a:lnTo>
                  <a:lnTo>
                    <a:pt x="723" y="467290"/>
                  </a:lnTo>
                  <a:lnTo>
                    <a:pt x="0" y="427765"/>
                  </a:lnTo>
                  <a:lnTo>
                    <a:pt x="6326" y="383347"/>
                  </a:lnTo>
                  <a:lnTo>
                    <a:pt x="17337" y="358353"/>
                  </a:lnTo>
                  <a:lnTo>
                    <a:pt x="32560" y="338981"/>
                  </a:lnTo>
                  <a:lnTo>
                    <a:pt x="49654" y="326929"/>
                  </a:lnTo>
                  <a:lnTo>
                    <a:pt x="96436" y="319272"/>
                  </a:lnTo>
                  <a:lnTo>
                    <a:pt x="146217" y="321938"/>
                  </a:lnTo>
                  <a:lnTo>
                    <a:pt x="208270" y="332092"/>
                  </a:lnTo>
                  <a:lnTo>
                    <a:pt x="269131" y="347105"/>
                  </a:lnTo>
                  <a:lnTo>
                    <a:pt x="290139" y="35322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962342" y="1589789"/>
            <a:ext cx="2753553" cy="882819"/>
            <a:chOff x="6962342" y="1589789"/>
            <a:chExt cx="2753553" cy="882819"/>
          </a:xfrm>
        </p:grpSpPr>
        <p:sp>
          <p:nvSpPr>
            <p:cNvPr id="70" name="Freeform 69"/>
            <p:cNvSpPr/>
            <p:nvPr/>
          </p:nvSpPr>
          <p:spPr>
            <a:xfrm>
              <a:off x="7148252" y="1636011"/>
              <a:ext cx="42284" cy="427595"/>
            </a:xfrm>
            <a:custGeom>
              <a:avLst/>
              <a:gdLst/>
              <a:ahLst/>
              <a:cxnLst/>
              <a:rect l="0" t="0" r="0" b="0"/>
              <a:pathLst>
                <a:path w="42284" h="427595">
                  <a:moveTo>
                    <a:pt x="27887" y="0"/>
                  </a:moveTo>
                  <a:lnTo>
                    <a:pt x="34275" y="25362"/>
                  </a:lnTo>
                  <a:lnTo>
                    <a:pt x="39362" y="81325"/>
                  </a:lnTo>
                  <a:lnTo>
                    <a:pt x="42283" y="107410"/>
                  </a:lnTo>
                  <a:lnTo>
                    <a:pt x="38495" y="160573"/>
                  </a:lnTo>
                  <a:lnTo>
                    <a:pt x="37442" y="215563"/>
                  </a:lnTo>
                  <a:lnTo>
                    <a:pt x="27105" y="278690"/>
                  </a:lnTo>
                  <a:lnTo>
                    <a:pt x="15339" y="333341"/>
                  </a:lnTo>
                  <a:lnTo>
                    <a:pt x="4101" y="390767"/>
                  </a:lnTo>
                  <a:lnTo>
                    <a:pt x="0" y="42759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7055297" y="1589789"/>
              <a:ext cx="297458" cy="27632"/>
            </a:xfrm>
            <a:custGeom>
              <a:avLst/>
              <a:gdLst/>
              <a:ahLst/>
              <a:cxnLst/>
              <a:rect l="0" t="0" r="0" b="0"/>
              <a:pathLst>
                <a:path w="297458" h="27632">
                  <a:moveTo>
                    <a:pt x="0" y="9040"/>
                  </a:moveTo>
                  <a:lnTo>
                    <a:pt x="33089" y="1682"/>
                  </a:lnTo>
                  <a:lnTo>
                    <a:pt x="90541" y="0"/>
                  </a:lnTo>
                  <a:lnTo>
                    <a:pt x="142323" y="2549"/>
                  </a:lnTo>
                  <a:lnTo>
                    <a:pt x="201974" y="12692"/>
                  </a:lnTo>
                  <a:lnTo>
                    <a:pt x="255032" y="23609"/>
                  </a:lnTo>
                  <a:lnTo>
                    <a:pt x="297457" y="2763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6962342" y="2119378"/>
              <a:ext cx="297458" cy="27122"/>
            </a:xfrm>
            <a:custGeom>
              <a:avLst/>
              <a:gdLst/>
              <a:ahLst/>
              <a:cxnLst/>
              <a:rect l="0" t="0" r="0" b="0"/>
              <a:pathLst>
                <a:path w="297458" h="27122">
                  <a:moveTo>
                    <a:pt x="0" y="9295"/>
                  </a:moveTo>
                  <a:lnTo>
                    <a:pt x="29684" y="22072"/>
                  </a:lnTo>
                  <a:lnTo>
                    <a:pt x="92337" y="27121"/>
                  </a:lnTo>
                  <a:lnTo>
                    <a:pt x="153349" y="20314"/>
                  </a:lnTo>
                  <a:lnTo>
                    <a:pt x="204838" y="11986"/>
                  </a:lnTo>
                  <a:lnTo>
                    <a:pt x="263516" y="2673"/>
                  </a:lnTo>
                  <a:lnTo>
                    <a:pt x="297457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7453150" y="1979945"/>
              <a:ext cx="173763" cy="212628"/>
            </a:xfrm>
            <a:custGeom>
              <a:avLst/>
              <a:gdLst/>
              <a:ahLst/>
              <a:cxnLst/>
              <a:rect l="0" t="0" r="0" b="0"/>
              <a:pathLst>
                <a:path w="173763" h="212628">
                  <a:moveTo>
                    <a:pt x="48332" y="0"/>
                  </a:moveTo>
                  <a:lnTo>
                    <a:pt x="45578" y="37692"/>
                  </a:lnTo>
                  <a:lnTo>
                    <a:pt x="35394" y="89269"/>
                  </a:lnTo>
                  <a:lnTo>
                    <a:pt x="23436" y="145323"/>
                  </a:lnTo>
                  <a:lnTo>
                    <a:pt x="8375" y="199544"/>
                  </a:lnTo>
                  <a:lnTo>
                    <a:pt x="3103" y="210492"/>
                  </a:lnTo>
                  <a:lnTo>
                    <a:pt x="621" y="212627"/>
                  </a:lnTo>
                  <a:lnTo>
                    <a:pt x="0" y="208885"/>
                  </a:lnTo>
                  <a:lnTo>
                    <a:pt x="6423" y="175645"/>
                  </a:lnTo>
                  <a:lnTo>
                    <a:pt x="30750" y="119898"/>
                  </a:lnTo>
                  <a:lnTo>
                    <a:pt x="67012" y="59261"/>
                  </a:lnTo>
                  <a:lnTo>
                    <a:pt x="73179" y="51901"/>
                  </a:lnTo>
                  <a:lnTo>
                    <a:pt x="106533" y="31674"/>
                  </a:lnTo>
                  <a:lnTo>
                    <a:pt x="128939" y="27160"/>
                  </a:lnTo>
                  <a:lnTo>
                    <a:pt x="139252" y="27402"/>
                  </a:lnTo>
                  <a:lnTo>
                    <a:pt x="148194" y="31695"/>
                  </a:lnTo>
                  <a:lnTo>
                    <a:pt x="163636" y="47482"/>
                  </a:lnTo>
                  <a:lnTo>
                    <a:pt x="171877" y="71023"/>
                  </a:lnTo>
                  <a:lnTo>
                    <a:pt x="173762" y="110556"/>
                  </a:lnTo>
                  <a:lnTo>
                    <a:pt x="167779" y="140172"/>
                  </a:lnTo>
                  <a:lnTo>
                    <a:pt x="159878" y="1580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7684173" y="2035718"/>
              <a:ext cx="207721" cy="178363"/>
            </a:xfrm>
            <a:custGeom>
              <a:avLst/>
              <a:gdLst/>
              <a:ahLst/>
              <a:cxnLst/>
              <a:rect l="0" t="0" r="0" b="0"/>
              <a:pathLst>
                <a:path w="207721" h="178363">
                  <a:moveTo>
                    <a:pt x="49697" y="0"/>
                  </a:moveTo>
                  <a:lnTo>
                    <a:pt x="46943" y="56067"/>
                  </a:lnTo>
                  <a:lnTo>
                    <a:pt x="36759" y="115391"/>
                  </a:lnTo>
                  <a:lnTo>
                    <a:pt x="18985" y="166602"/>
                  </a:lnTo>
                  <a:lnTo>
                    <a:pt x="13729" y="176136"/>
                  </a:lnTo>
                  <a:lnTo>
                    <a:pt x="9193" y="178362"/>
                  </a:lnTo>
                  <a:lnTo>
                    <a:pt x="5136" y="175714"/>
                  </a:lnTo>
                  <a:lnTo>
                    <a:pt x="1399" y="169817"/>
                  </a:lnTo>
                  <a:lnTo>
                    <a:pt x="0" y="155003"/>
                  </a:lnTo>
                  <a:lnTo>
                    <a:pt x="7518" y="120245"/>
                  </a:lnTo>
                  <a:lnTo>
                    <a:pt x="42887" y="60082"/>
                  </a:lnTo>
                  <a:lnTo>
                    <a:pt x="60097" y="44605"/>
                  </a:lnTo>
                  <a:lnTo>
                    <a:pt x="69024" y="39032"/>
                  </a:lnTo>
                  <a:lnTo>
                    <a:pt x="106262" y="31189"/>
                  </a:lnTo>
                  <a:lnTo>
                    <a:pt x="145068" y="38734"/>
                  </a:lnTo>
                  <a:lnTo>
                    <a:pt x="167481" y="54053"/>
                  </a:lnTo>
                  <a:lnTo>
                    <a:pt x="185705" y="74633"/>
                  </a:lnTo>
                  <a:lnTo>
                    <a:pt x="200739" y="107380"/>
                  </a:lnTo>
                  <a:lnTo>
                    <a:pt x="207720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7947667" y="2091491"/>
              <a:ext cx="179040" cy="204688"/>
            </a:xfrm>
            <a:custGeom>
              <a:avLst/>
              <a:gdLst/>
              <a:ahLst/>
              <a:cxnLst/>
              <a:rect l="0" t="0" r="0" b="0"/>
              <a:pathLst>
                <a:path w="179040" h="204688">
                  <a:moveTo>
                    <a:pt x="92955" y="0"/>
                  </a:moveTo>
                  <a:lnTo>
                    <a:pt x="59892" y="53745"/>
                  </a:lnTo>
                  <a:lnTo>
                    <a:pt x="35649" y="82026"/>
                  </a:lnTo>
                  <a:lnTo>
                    <a:pt x="14349" y="123112"/>
                  </a:lnTo>
                  <a:lnTo>
                    <a:pt x="7410" y="151803"/>
                  </a:lnTo>
                  <a:lnTo>
                    <a:pt x="7769" y="178326"/>
                  </a:lnTo>
                  <a:lnTo>
                    <a:pt x="11377" y="188084"/>
                  </a:lnTo>
                  <a:lnTo>
                    <a:pt x="23647" y="201681"/>
                  </a:lnTo>
                  <a:lnTo>
                    <a:pt x="32290" y="204687"/>
                  </a:lnTo>
                  <a:lnTo>
                    <a:pt x="63160" y="203983"/>
                  </a:lnTo>
                  <a:lnTo>
                    <a:pt x="91356" y="196200"/>
                  </a:lnTo>
                  <a:lnTo>
                    <a:pt x="122668" y="172833"/>
                  </a:lnTo>
                  <a:lnTo>
                    <a:pt x="153449" y="138686"/>
                  </a:lnTo>
                  <a:lnTo>
                    <a:pt x="168144" y="111325"/>
                  </a:lnTo>
                  <a:lnTo>
                    <a:pt x="179039" y="73725"/>
                  </a:lnTo>
                  <a:lnTo>
                    <a:pt x="177348" y="50325"/>
                  </a:lnTo>
                  <a:lnTo>
                    <a:pt x="174005" y="39747"/>
                  </a:lnTo>
                  <a:lnTo>
                    <a:pt x="166612" y="32695"/>
                  </a:lnTo>
                  <a:lnTo>
                    <a:pt x="144627" y="24860"/>
                  </a:lnTo>
                  <a:lnTo>
                    <a:pt x="113084" y="25383"/>
                  </a:lnTo>
                  <a:lnTo>
                    <a:pt x="84115" y="37014"/>
                  </a:lnTo>
                  <a:lnTo>
                    <a:pt x="29884" y="72812"/>
                  </a:lnTo>
                  <a:lnTo>
                    <a:pt x="0" y="9295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8449625" y="1775444"/>
              <a:ext cx="45889" cy="474072"/>
            </a:xfrm>
            <a:custGeom>
              <a:avLst/>
              <a:gdLst/>
              <a:ahLst/>
              <a:cxnLst/>
              <a:rect l="0" t="0" r="0" b="0"/>
              <a:pathLst>
                <a:path w="45889" h="474072">
                  <a:moveTo>
                    <a:pt x="27886" y="0"/>
                  </a:moveTo>
                  <a:lnTo>
                    <a:pt x="32821" y="59755"/>
                  </a:lnTo>
                  <a:lnTo>
                    <a:pt x="36607" y="120958"/>
                  </a:lnTo>
                  <a:lnTo>
                    <a:pt x="43495" y="183860"/>
                  </a:lnTo>
                  <a:lnTo>
                    <a:pt x="45888" y="239748"/>
                  </a:lnTo>
                  <a:lnTo>
                    <a:pt x="41426" y="290877"/>
                  </a:lnTo>
                  <a:lnTo>
                    <a:pt x="34987" y="353179"/>
                  </a:lnTo>
                  <a:lnTo>
                    <a:pt x="21400" y="408804"/>
                  </a:lnTo>
                  <a:lnTo>
                    <a:pt x="9238" y="450545"/>
                  </a:lnTo>
                  <a:lnTo>
                    <a:pt x="0" y="47407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8440329" y="1694189"/>
              <a:ext cx="293625" cy="545474"/>
            </a:xfrm>
            <a:custGeom>
              <a:avLst/>
              <a:gdLst/>
              <a:ahLst/>
              <a:cxnLst/>
              <a:rect l="0" t="0" r="0" b="0"/>
              <a:pathLst>
                <a:path w="293625" h="545474">
                  <a:moveTo>
                    <a:pt x="27887" y="25482"/>
                  </a:moveTo>
                  <a:lnTo>
                    <a:pt x="37756" y="15612"/>
                  </a:lnTo>
                  <a:lnTo>
                    <a:pt x="63633" y="4540"/>
                  </a:lnTo>
                  <a:lnTo>
                    <a:pt x="122165" y="0"/>
                  </a:lnTo>
                  <a:lnTo>
                    <a:pt x="161744" y="6455"/>
                  </a:lnTo>
                  <a:lnTo>
                    <a:pt x="213062" y="32437"/>
                  </a:lnTo>
                  <a:lnTo>
                    <a:pt x="236531" y="50494"/>
                  </a:lnTo>
                  <a:lnTo>
                    <a:pt x="247312" y="71026"/>
                  </a:lnTo>
                  <a:lnTo>
                    <a:pt x="251633" y="83731"/>
                  </a:lnTo>
                  <a:lnTo>
                    <a:pt x="248172" y="111619"/>
                  </a:lnTo>
                  <a:lnTo>
                    <a:pt x="236304" y="139162"/>
                  </a:lnTo>
                  <a:lnTo>
                    <a:pt x="186471" y="200435"/>
                  </a:lnTo>
                  <a:lnTo>
                    <a:pt x="125375" y="254585"/>
                  </a:lnTo>
                  <a:lnTo>
                    <a:pt x="117693" y="272591"/>
                  </a:lnTo>
                  <a:lnTo>
                    <a:pt x="115644" y="283176"/>
                  </a:lnTo>
                  <a:lnTo>
                    <a:pt x="118410" y="292299"/>
                  </a:lnTo>
                  <a:lnTo>
                    <a:pt x="132499" y="307943"/>
                  </a:lnTo>
                  <a:lnTo>
                    <a:pt x="195345" y="344304"/>
                  </a:lnTo>
                  <a:lnTo>
                    <a:pt x="249958" y="373438"/>
                  </a:lnTo>
                  <a:lnTo>
                    <a:pt x="284521" y="403621"/>
                  </a:lnTo>
                  <a:lnTo>
                    <a:pt x="291707" y="421456"/>
                  </a:lnTo>
                  <a:lnTo>
                    <a:pt x="293624" y="431996"/>
                  </a:lnTo>
                  <a:lnTo>
                    <a:pt x="290770" y="443153"/>
                  </a:lnTo>
                  <a:lnTo>
                    <a:pt x="276582" y="466568"/>
                  </a:lnTo>
                  <a:lnTo>
                    <a:pt x="259260" y="482483"/>
                  </a:lnTo>
                  <a:lnTo>
                    <a:pt x="204412" y="515523"/>
                  </a:lnTo>
                  <a:lnTo>
                    <a:pt x="150591" y="533291"/>
                  </a:lnTo>
                  <a:lnTo>
                    <a:pt x="96499" y="543208"/>
                  </a:lnTo>
                  <a:lnTo>
                    <a:pt x="36619" y="545473"/>
                  </a:lnTo>
                  <a:lnTo>
                    <a:pt x="26479" y="542560"/>
                  </a:lnTo>
                  <a:lnTo>
                    <a:pt x="18686" y="537520"/>
                  </a:lnTo>
                  <a:lnTo>
                    <a:pt x="0" y="51814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8883614" y="2063605"/>
              <a:ext cx="279339" cy="285011"/>
            </a:xfrm>
            <a:custGeom>
              <a:avLst/>
              <a:gdLst/>
              <a:ahLst/>
              <a:cxnLst/>
              <a:rect l="0" t="0" r="0" b="0"/>
              <a:pathLst>
                <a:path w="279339" h="285011">
                  <a:moveTo>
                    <a:pt x="151628" y="0"/>
                  </a:moveTo>
                  <a:lnTo>
                    <a:pt x="104811" y="25876"/>
                  </a:lnTo>
                  <a:lnTo>
                    <a:pt x="49529" y="84086"/>
                  </a:lnTo>
                  <a:lnTo>
                    <a:pt x="24887" y="120926"/>
                  </a:lnTo>
                  <a:lnTo>
                    <a:pt x="3199" y="176622"/>
                  </a:lnTo>
                  <a:lnTo>
                    <a:pt x="0" y="185915"/>
                  </a:lnTo>
                  <a:lnTo>
                    <a:pt x="434" y="223667"/>
                  </a:lnTo>
                  <a:lnTo>
                    <a:pt x="12039" y="257691"/>
                  </a:lnTo>
                  <a:lnTo>
                    <a:pt x="25553" y="272208"/>
                  </a:lnTo>
                  <a:lnTo>
                    <a:pt x="33494" y="277526"/>
                  </a:lnTo>
                  <a:lnTo>
                    <a:pt x="69345" y="285010"/>
                  </a:lnTo>
                  <a:lnTo>
                    <a:pt x="102804" y="282293"/>
                  </a:lnTo>
                  <a:lnTo>
                    <a:pt x="141869" y="264700"/>
                  </a:lnTo>
                  <a:lnTo>
                    <a:pt x="198066" y="228101"/>
                  </a:lnTo>
                  <a:lnTo>
                    <a:pt x="224947" y="202198"/>
                  </a:lnTo>
                  <a:lnTo>
                    <a:pt x="264876" y="139149"/>
                  </a:lnTo>
                  <a:lnTo>
                    <a:pt x="276302" y="102281"/>
                  </a:lnTo>
                  <a:lnTo>
                    <a:pt x="279338" y="70246"/>
                  </a:lnTo>
                  <a:lnTo>
                    <a:pt x="272424" y="43614"/>
                  </a:lnTo>
                  <a:lnTo>
                    <a:pt x="266242" y="32175"/>
                  </a:lnTo>
                  <a:lnTo>
                    <a:pt x="257990" y="24548"/>
                  </a:lnTo>
                  <a:lnTo>
                    <a:pt x="237804" y="16074"/>
                  </a:lnTo>
                  <a:lnTo>
                    <a:pt x="203212" y="11304"/>
                  </a:lnTo>
                  <a:lnTo>
                    <a:pt x="171732" y="14825"/>
                  </a:lnTo>
                  <a:lnTo>
                    <a:pt x="142782" y="27344"/>
                  </a:lnTo>
                  <a:lnTo>
                    <a:pt x="89573" y="68955"/>
                  </a:lnTo>
                  <a:lnTo>
                    <a:pt x="77264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8905105" y="2026423"/>
              <a:ext cx="223093" cy="446185"/>
            </a:xfrm>
            <a:custGeom>
              <a:avLst/>
              <a:gdLst/>
              <a:ahLst/>
              <a:cxnLst/>
              <a:rect l="0" t="0" r="0" b="0"/>
              <a:pathLst>
                <a:path w="223093" h="446185">
                  <a:moveTo>
                    <a:pt x="223092" y="0"/>
                  </a:moveTo>
                  <a:lnTo>
                    <a:pt x="197216" y="54821"/>
                  </a:lnTo>
                  <a:lnTo>
                    <a:pt x="164422" y="112236"/>
                  </a:lnTo>
                  <a:lnTo>
                    <a:pt x="126848" y="173607"/>
                  </a:lnTo>
                  <a:lnTo>
                    <a:pt x="83226" y="235498"/>
                  </a:lnTo>
                  <a:lnTo>
                    <a:pt x="54594" y="297458"/>
                  </a:lnTo>
                  <a:lnTo>
                    <a:pt x="25665" y="352005"/>
                  </a:lnTo>
                  <a:lnTo>
                    <a:pt x="4481" y="408895"/>
                  </a:lnTo>
                  <a:lnTo>
                    <a:pt x="0" y="44618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9241340" y="2193742"/>
              <a:ext cx="202906" cy="140450"/>
            </a:xfrm>
            <a:custGeom>
              <a:avLst/>
              <a:gdLst/>
              <a:ahLst/>
              <a:cxnLst/>
              <a:rect l="0" t="0" r="0" b="0"/>
              <a:pathLst>
                <a:path w="202906" h="140450">
                  <a:moveTo>
                    <a:pt x="35586" y="46477"/>
                  </a:moveTo>
                  <a:lnTo>
                    <a:pt x="17713" y="106233"/>
                  </a:lnTo>
                  <a:lnTo>
                    <a:pt x="0" y="140449"/>
                  </a:lnTo>
                  <a:lnTo>
                    <a:pt x="54285" y="80869"/>
                  </a:lnTo>
                  <a:lnTo>
                    <a:pt x="67651" y="65894"/>
                  </a:lnTo>
                  <a:lnTo>
                    <a:pt x="121678" y="33476"/>
                  </a:lnTo>
                  <a:lnTo>
                    <a:pt x="181779" y="7953"/>
                  </a:lnTo>
                  <a:lnTo>
                    <a:pt x="202905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9527904" y="2147264"/>
              <a:ext cx="187991" cy="277557"/>
            </a:xfrm>
            <a:custGeom>
              <a:avLst/>
              <a:gdLst/>
              <a:ahLst/>
              <a:cxnLst/>
              <a:rect l="0" t="0" r="0" b="0"/>
              <a:pathLst>
                <a:path w="187991" h="277557">
                  <a:moveTo>
                    <a:pt x="176615" y="0"/>
                  </a:moveTo>
                  <a:lnTo>
                    <a:pt x="122661" y="23277"/>
                  </a:lnTo>
                  <a:lnTo>
                    <a:pt x="69669" y="57819"/>
                  </a:lnTo>
                  <a:lnTo>
                    <a:pt x="43480" y="89201"/>
                  </a:lnTo>
                  <a:lnTo>
                    <a:pt x="37572" y="112632"/>
                  </a:lnTo>
                  <a:lnTo>
                    <a:pt x="42194" y="156402"/>
                  </a:lnTo>
                  <a:lnTo>
                    <a:pt x="55078" y="180496"/>
                  </a:lnTo>
                  <a:lnTo>
                    <a:pt x="103006" y="219791"/>
                  </a:lnTo>
                  <a:lnTo>
                    <a:pt x="158090" y="249155"/>
                  </a:lnTo>
                  <a:lnTo>
                    <a:pt x="185930" y="261915"/>
                  </a:lnTo>
                  <a:lnTo>
                    <a:pt x="187990" y="265499"/>
                  </a:lnTo>
                  <a:lnTo>
                    <a:pt x="185230" y="268922"/>
                  </a:lnTo>
                  <a:lnTo>
                    <a:pt x="179260" y="272237"/>
                  </a:lnTo>
                  <a:lnTo>
                    <a:pt x="139993" y="277556"/>
                  </a:lnTo>
                  <a:lnTo>
                    <a:pt x="95209" y="275853"/>
                  </a:lnTo>
                  <a:lnTo>
                    <a:pt x="40386" y="262976"/>
                  </a:lnTo>
                  <a:lnTo>
                    <a:pt x="0" y="25097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8189351" y="2779359"/>
            <a:ext cx="1912522" cy="898524"/>
            <a:chOff x="8189351" y="2779359"/>
            <a:chExt cx="1912522" cy="898524"/>
          </a:xfrm>
        </p:grpSpPr>
        <p:sp>
          <p:nvSpPr>
            <p:cNvPr id="83" name="Freeform 82"/>
            <p:cNvSpPr/>
            <p:nvPr/>
          </p:nvSpPr>
          <p:spPr>
            <a:xfrm>
              <a:off x="8189351" y="2779359"/>
              <a:ext cx="148729" cy="363523"/>
            </a:xfrm>
            <a:custGeom>
              <a:avLst/>
              <a:gdLst/>
              <a:ahLst/>
              <a:cxnLst/>
              <a:rect l="0" t="0" r="0" b="0"/>
              <a:pathLst>
                <a:path w="148729" h="363523">
                  <a:moveTo>
                    <a:pt x="148728" y="0"/>
                  </a:moveTo>
                  <a:lnTo>
                    <a:pt x="111035" y="12866"/>
                  </a:lnTo>
                  <a:lnTo>
                    <a:pt x="65000" y="42817"/>
                  </a:lnTo>
                  <a:lnTo>
                    <a:pt x="39227" y="73853"/>
                  </a:lnTo>
                  <a:lnTo>
                    <a:pt x="28450" y="97204"/>
                  </a:lnTo>
                  <a:lnTo>
                    <a:pt x="28481" y="121353"/>
                  </a:lnTo>
                  <a:lnTo>
                    <a:pt x="31381" y="133577"/>
                  </a:lnTo>
                  <a:lnTo>
                    <a:pt x="42866" y="152667"/>
                  </a:lnTo>
                  <a:lnTo>
                    <a:pt x="100810" y="204847"/>
                  </a:lnTo>
                  <a:lnTo>
                    <a:pt x="118136" y="223246"/>
                  </a:lnTo>
                  <a:lnTo>
                    <a:pt x="129278" y="241752"/>
                  </a:lnTo>
                  <a:lnTo>
                    <a:pt x="132165" y="263060"/>
                  </a:lnTo>
                  <a:lnTo>
                    <a:pt x="128972" y="284235"/>
                  </a:lnTo>
                  <a:lnTo>
                    <a:pt x="115561" y="307769"/>
                  </a:lnTo>
                  <a:lnTo>
                    <a:pt x="89768" y="334228"/>
                  </a:lnTo>
                  <a:lnTo>
                    <a:pt x="50208" y="359346"/>
                  </a:lnTo>
                  <a:lnTo>
                    <a:pt x="29543" y="363522"/>
                  </a:lnTo>
                  <a:lnTo>
                    <a:pt x="19695" y="363190"/>
                  </a:lnTo>
                  <a:lnTo>
                    <a:pt x="13131" y="360903"/>
                  </a:lnTo>
                  <a:lnTo>
                    <a:pt x="8753" y="357313"/>
                  </a:lnTo>
                  <a:lnTo>
                    <a:pt x="0" y="34393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8365965" y="2788655"/>
              <a:ext cx="139434" cy="418299"/>
            </a:xfrm>
            <a:custGeom>
              <a:avLst/>
              <a:gdLst/>
              <a:ahLst/>
              <a:cxnLst/>
              <a:rect l="0" t="0" r="0" b="0"/>
              <a:pathLst>
                <a:path w="139434" h="418299">
                  <a:moveTo>
                    <a:pt x="139433" y="0"/>
                  </a:moveTo>
                  <a:lnTo>
                    <a:pt x="134498" y="59756"/>
                  </a:lnTo>
                  <a:lnTo>
                    <a:pt x="124611" y="116043"/>
                  </a:lnTo>
                  <a:lnTo>
                    <a:pt x="118832" y="176891"/>
                  </a:lnTo>
                  <a:lnTo>
                    <a:pt x="103116" y="238639"/>
                  </a:lnTo>
                  <a:lnTo>
                    <a:pt x="87541" y="299533"/>
                  </a:lnTo>
                  <a:lnTo>
                    <a:pt x="71764" y="352416"/>
                  </a:lnTo>
                  <a:lnTo>
                    <a:pt x="49062" y="402645"/>
                  </a:lnTo>
                  <a:lnTo>
                    <a:pt x="40971" y="409928"/>
                  </a:lnTo>
                  <a:lnTo>
                    <a:pt x="31445" y="413751"/>
                  </a:lnTo>
                  <a:lnTo>
                    <a:pt x="0" y="41829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8412442" y="3030338"/>
              <a:ext cx="74366" cy="18592"/>
            </a:xfrm>
            <a:custGeom>
              <a:avLst/>
              <a:gdLst/>
              <a:ahLst/>
              <a:cxnLst/>
              <a:rect l="0" t="0" r="0" b="0"/>
              <a:pathLst>
                <a:path w="74366" h="18592">
                  <a:moveTo>
                    <a:pt x="0" y="18591"/>
                  </a:moveTo>
                  <a:lnTo>
                    <a:pt x="14804" y="8722"/>
                  </a:lnTo>
                  <a:lnTo>
                    <a:pt x="43750" y="2585"/>
                  </a:lnTo>
                  <a:lnTo>
                    <a:pt x="74365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8504711" y="3058225"/>
              <a:ext cx="156329" cy="186164"/>
            </a:xfrm>
            <a:custGeom>
              <a:avLst/>
              <a:gdLst/>
              <a:ahLst/>
              <a:cxnLst/>
              <a:rect l="0" t="0" r="0" b="0"/>
              <a:pathLst>
                <a:path w="156329" h="186164">
                  <a:moveTo>
                    <a:pt x="93642" y="0"/>
                  </a:moveTo>
                  <a:lnTo>
                    <a:pt x="41028" y="57549"/>
                  </a:lnTo>
                  <a:lnTo>
                    <a:pt x="9991" y="119953"/>
                  </a:lnTo>
                  <a:lnTo>
                    <a:pt x="691" y="144202"/>
                  </a:lnTo>
                  <a:lnTo>
                    <a:pt x="0" y="165308"/>
                  </a:lnTo>
                  <a:lnTo>
                    <a:pt x="3328" y="173208"/>
                  </a:lnTo>
                  <a:lnTo>
                    <a:pt x="15288" y="184741"/>
                  </a:lnTo>
                  <a:lnTo>
                    <a:pt x="21782" y="186163"/>
                  </a:lnTo>
                  <a:lnTo>
                    <a:pt x="28177" y="185046"/>
                  </a:lnTo>
                  <a:lnTo>
                    <a:pt x="73078" y="164489"/>
                  </a:lnTo>
                  <a:lnTo>
                    <a:pt x="105776" y="134929"/>
                  </a:lnTo>
                  <a:lnTo>
                    <a:pt x="146646" y="81458"/>
                  </a:lnTo>
                  <a:lnTo>
                    <a:pt x="153348" y="63057"/>
                  </a:lnTo>
                  <a:lnTo>
                    <a:pt x="156328" y="41108"/>
                  </a:lnTo>
                  <a:lnTo>
                    <a:pt x="154023" y="31537"/>
                  </a:lnTo>
                  <a:lnTo>
                    <a:pt x="143201" y="15393"/>
                  </a:lnTo>
                  <a:lnTo>
                    <a:pt x="125308" y="6842"/>
                  </a:lnTo>
                  <a:lnTo>
                    <a:pt x="114752" y="4561"/>
                  </a:lnTo>
                  <a:lnTo>
                    <a:pt x="92008" y="7536"/>
                  </a:lnTo>
                  <a:lnTo>
                    <a:pt x="70194" y="15743"/>
                  </a:lnTo>
                  <a:lnTo>
                    <a:pt x="46299" y="33010"/>
                  </a:lnTo>
                  <a:lnTo>
                    <a:pt x="19278" y="6506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8697624" y="3039634"/>
              <a:ext cx="123822" cy="218866"/>
            </a:xfrm>
            <a:custGeom>
              <a:avLst/>
              <a:gdLst/>
              <a:ahLst/>
              <a:cxnLst/>
              <a:rect l="0" t="0" r="0" b="0"/>
              <a:pathLst>
                <a:path w="123822" h="218866">
                  <a:moveTo>
                    <a:pt x="86639" y="0"/>
                  </a:moveTo>
                  <a:lnTo>
                    <a:pt x="63363" y="52921"/>
                  </a:lnTo>
                  <a:lnTo>
                    <a:pt x="27629" y="109341"/>
                  </a:lnTo>
                  <a:lnTo>
                    <a:pt x="1699" y="157733"/>
                  </a:lnTo>
                  <a:lnTo>
                    <a:pt x="0" y="179240"/>
                  </a:lnTo>
                  <a:lnTo>
                    <a:pt x="994" y="190759"/>
                  </a:lnTo>
                  <a:lnTo>
                    <a:pt x="4754" y="199471"/>
                  </a:lnTo>
                  <a:lnTo>
                    <a:pt x="17195" y="211906"/>
                  </a:lnTo>
                  <a:lnTo>
                    <a:pt x="38561" y="218121"/>
                  </a:lnTo>
                  <a:lnTo>
                    <a:pt x="74116" y="218865"/>
                  </a:lnTo>
                  <a:lnTo>
                    <a:pt x="93467" y="213984"/>
                  </a:lnTo>
                  <a:lnTo>
                    <a:pt x="108954" y="204929"/>
                  </a:lnTo>
                  <a:lnTo>
                    <a:pt x="117214" y="196773"/>
                  </a:lnTo>
                  <a:lnTo>
                    <a:pt x="123821" y="18591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8865964" y="2937383"/>
              <a:ext cx="167322" cy="381117"/>
            </a:xfrm>
            <a:custGeom>
              <a:avLst/>
              <a:gdLst/>
              <a:ahLst/>
              <a:cxnLst/>
              <a:rect l="0" t="0" r="0" b="0"/>
              <a:pathLst>
                <a:path w="167322" h="381117">
                  <a:moveTo>
                    <a:pt x="122801" y="0"/>
                  </a:moveTo>
                  <a:lnTo>
                    <a:pt x="87889" y="57863"/>
                  </a:lnTo>
                  <a:lnTo>
                    <a:pt x="64472" y="108976"/>
                  </a:lnTo>
                  <a:lnTo>
                    <a:pt x="50434" y="132130"/>
                  </a:lnTo>
                  <a:lnTo>
                    <a:pt x="19909" y="188840"/>
                  </a:lnTo>
                  <a:lnTo>
                    <a:pt x="570" y="231131"/>
                  </a:lnTo>
                  <a:lnTo>
                    <a:pt x="0" y="239812"/>
                  </a:lnTo>
                  <a:lnTo>
                    <a:pt x="4876" y="254967"/>
                  </a:lnTo>
                  <a:lnTo>
                    <a:pt x="9068" y="257769"/>
                  </a:lnTo>
                  <a:lnTo>
                    <a:pt x="13928" y="257572"/>
                  </a:lnTo>
                  <a:lnTo>
                    <a:pt x="24837" y="251843"/>
                  </a:lnTo>
                  <a:lnTo>
                    <a:pt x="51426" y="234089"/>
                  </a:lnTo>
                  <a:lnTo>
                    <a:pt x="111829" y="206589"/>
                  </a:lnTo>
                  <a:lnTo>
                    <a:pt x="160225" y="192520"/>
                  </a:lnTo>
                  <a:lnTo>
                    <a:pt x="166342" y="193415"/>
                  </a:lnTo>
                  <a:lnTo>
                    <a:pt x="167321" y="197111"/>
                  </a:lnTo>
                  <a:lnTo>
                    <a:pt x="161179" y="208447"/>
                  </a:lnTo>
                  <a:lnTo>
                    <a:pt x="100436" y="265743"/>
                  </a:lnTo>
                  <a:lnTo>
                    <a:pt x="71217" y="298537"/>
                  </a:lnTo>
                  <a:lnTo>
                    <a:pt x="63725" y="319282"/>
                  </a:lnTo>
                  <a:lnTo>
                    <a:pt x="61727" y="330598"/>
                  </a:lnTo>
                  <a:lnTo>
                    <a:pt x="63494" y="340208"/>
                  </a:lnTo>
                  <a:lnTo>
                    <a:pt x="73720" y="356393"/>
                  </a:lnTo>
                  <a:lnTo>
                    <a:pt x="104209" y="38111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9156084" y="3011747"/>
              <a:ext cx="102252" cy="325344"/>
            </a:xfrm>
            <a:custGeom>
              <a:avLst/>
              <a:gdLst/>
              <a:ahLst/>
              <a:cxnLst/>
              <a:rect l="0" t="0" r="0" b="0"/>
              <a:pathLst>
                <a:path w="102252" h="325344">
                  <a:moveTo>
                    <a:pt x="102251" y="0"/>
                  </a:moveTo>
                  <a:lnTo>
                    <a:pt x="83418" y="56499"/>
                  </a:lnTo>
                  <a:lnTo>
                    <a:pt x="65048" y="114365"/>
                  </a:lnTo>
                  <a:lnTo>
                    <a:pt x="49573" y="173888"/>
                  </a:lnTo>
                  <a:lnTo>
                    <a:pt x="34083" y="235536"/>
                  </a:lnTo>
                  <a:lnTo>
                    <a:pt x="15837" y="287352"/>
                  </a:lnTo>
                  <a:lnTo>
                    <a:pt x="0" y="32534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9276926" y="2977150"/>
              <a:ext cx="120842" cy="16007"/>
            </a:xfrm>
            <a:custGeom>
              <a:avLst/>
              <a:gdLst/>
              <a:ahLst/>
              <a:cxnLst/>
              <a:rect l="0" t="0" r="0" b="0"/>
              <a:pathLst>
                <a:path w="120842" h="16007">
                  <a:moveTo>
                    <a:pt x="0" y="16006"/>
                  </a:moveTo>
                  <a:lnTo>
                    <a:pt x="14804" y="6137"/>
                  </a:lnTo>
                  <a:lnTo>
                    <a:pt x="53617" y="0"/>
                  </a:lnTo>
                  <a:lnTo>
                    <a:pt x="109133" y="5113"/>
                  </a:lnTo>
                  <a:lnTo>
                    <a:pt x="120841" y="671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9165379" y="3208241"/>
              <a:ext cx="176616" cy="8009"/>
            </a:xfrm>
            <a:custGeom>
              <a:avLst/>
              <a:gdLst/>
              <a:ahLst/>
              <a:cxnLst/>
              <a:rect l="0" t="0" r="0" b="0"/>
              <a:pathLst>
                <a:path w="176616" h="8009">
                  <a:moveTo>
                    <a:pt x="0" y="8008"/>
                  </a:moveTo>
                  <a:lnTo>
                    <a:pt x="61622" y="4"/>
                  </a:lnTo>
                  <a:lnTo>
                    <a:pt x="115418" y="0"/>
                  </a:lnTo>
                  <a:lnTo>
                    <a:pt x="176615" y="800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9132558" y="3355682"/>
              <a:ext cx="144369" cy="61379"/>
            </a:xfrm>
            <a:custGeom>
              <a:avLst/>
              <a:gdLst/>
              <a:ahLst/>
              <a:cxnLst/>
              <a:rect l="0" t="0" r="0" b="0"/>
              <a:pathLst>
                <a:path w="144369" h="61379">
                  <a:moveTo>
                    <a:pt x="4935" y="0"/>
                  </a:moveTo>
                  <a:lnTo>
                    <a:pt x="0" y="14803"/>
                  </a:lnTo>
                  <a:lnTo>
                    <a:pt x="1645" y="21230"/>
                  </a:lnTo>
                  <a:lnTo>
                    <a:pt x="11736" y="33879"/>
                  </a:lnTo>
                  <a:lnTo>
                    <a:pt x="39771" y="52613"/>
                  </a:lnTo>
                  <a:lnTo>
                    <a:pt x="79178" y="61378"/>
                  </a:lnTo>
                  <a:lnTo>
                    <a:pt x="132927" y="57224"/>
                  </a:lnTo>
                  <a:lnTo>
                    <a:pt x="144368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9416359" y="3188362"/>
              <a:ext cx="37183" cy="223094"/>
            </a:xfrm>
            <a:custGeom>
              <a:avLst/>
              <a:gdLst/>
              <a:ahLst/>
              <a:cxnLst/>
              <a:rect l="0" t="0" r="0" b="0"/>
              <a:pathLst>
                <a:path w="37183" h="223094">
                  <a:moveTo>
                    <a:pt x="0" y="0"/>
                  </a:moveTo>
                  <a:lnTo>
                    <a:pt x="0" y="50558"/>
                  </a:lnTo>
                  <a:lnTo>
                    <a:pt x="4934" y="99385"/>
                  </a:lnTo>
                  <a:lnTo>
                    <a:pt x="17873" y="149027"/>
                  </a:lnTo>
                  <a:lnTo>
                    <a:pt x="33925" y="210483"/>
                  </a:lnTo>
                  <a:lnTo>
                    <a:pt x="37182" y="22309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9323403" y="3281318"/>
              <a:ext cx="185911" cy="111546"/>
            </a:xfrm>
            <a:custGeom>
              <a:avLst/>
              <a:gdLst/>
              <a:ahLst/>
              <a:cxnLst/>
              <a:rect l="0" t="0" r="0" b="0"/>
              <a:pathLst>
                <a:path w="185911" h="111546">
                  <a:moveTo>
                    <a:pt x="0" y="111545"/>
                  </a:moveTo>
                  <a:lnTo>
                    <a:pt x="4935" y="96741"/>
                  </a:lnTo>
                  <a:lnTo>
                    <a:pt x="27742" y="67797"/>
                  </a:lnTo>
                  <a:lnTo>
                    <a:pt x="84206" y="30490"/>
                  </a:lnTo>
                  <a:lnTo>
                    <a:pt x="119282" y="16034"/>
                  </a:lnTo>
                  <a:lnTo>
                    <a:pt x="162115" y="7872"/>
                  </a:lnTo>
                  <a:lnTo>
                    <a:pt x="18591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9525977" y="3206953"/>
              <a:ext cx="132065" cy="223094"/>
            </a:xfrm>
            <a:custGeom>
              <a:avLst/>
              <a:gdLst/>
              <a:ahLst/>
              <a:cxnLst/>
              <a:rect l="0" t="0" r="0" b="0"/>
              <a:pathLst>
                <a:path w="132065" h="223094">
                  <a:moveTo>
                    <a:pt x="132064" y="0"/>
                  </a:moveTo>
                  <a:lnTo>
                    <a:pt x="78110" y="38099"/>
                  </a:lnTo>
                  <a:lnTo>
                    <a:pt x="34988" y="70978"/>
                  </a:lnTo>
                  <a:lnTo>
                    <a:pt x="9567" y="109807"/>
                  </a:lnTo>
                  <a:lnTo>
                    <a:pt x="847" y="129364"/>
                  </a:lnTo>
                  <a:lnTo>
                    <a:pt x="0" y="167664"/>
                  </a:lnTo>
                  <a:lnTo>
                    <a:pt x="9333" y="188473"/>
                  </a:lnTo>
                  <a:lnTo>
                    <a:pt x="39110" y="22309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9678627" y="3076816"/>
              <a:ext cx="113729" cy="371822"/>
            </a:xfrm>
            <a:custGeom>
              <a:avLst/>
              <a:gdLst/>
              <a:ahLst/>
              <a:cxnLst/>
              <a:rect l="0" t="0" r="0" b="0"/>
              <a:pathLst>
                <a:path w="113729" h="371822">
                  <a:moveTo>
                    <a:pt x="44483" y="0"/>
                  </a:moveTo>
                  <a:lnTo>
                    <a:pt x="28628" y="57033"/>
                  </a:lnTo>
                  <a:lnTo>
                    <a:pt x="18385" y="115219"/>
                  </a:lnTo>
                  <a:lnTo>
                    <a:pt x="9475" y="176690"/>
                  </a:lnTo>
                  <a:lnTo>
                    <a:pt x="6555" y="238595"/>
                  </a:lnTo>
                  <a:lnTo>
                    <a:pt x="0" y="290917"/>
                  </a:lnTo>
                  <a:lnTo>
                    <a:pt x="1350" y="329947"/>
                  </a:lnTo>
                  <a:lnTo>
                    <a:pt x="3334" y="340806"/>
                  </a:lnTo>
                  <a:lnTo>
                    <a:pt x="6722" y="345980"/>
                  </a:lnTo>
                  <a:lnTo>
                    <a:pt x="11047" y="347364"/>
                  </a:lnTo>
                  <a:lnTo>
                    <a:pt x="65036" y="329520"/>
                  </a:lnTo>
                  <a:lnTo>
                    <a:pt x="98083" y="329335"/>
                  </a:lnTo>
                  <a:lnTo>
                    <a:pt x="108104" y="331103"/>
                  </a:lnTo>
                  <a:lnTo>
                    <a:pt x="112718" y="335380"/>
                  </a:lnTo>
                  <a:lnTo>
                    <a:pt x="113728" y="341330"/>
                  </a:lnTo>
                  <a:lnTo>
                    <a:pt x="109552" y="37182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9810901" y="3374273"/>
              <a:ext cx="107416" cy="83660"/>
            </a:xfrm>
            <a:custGeom>
              <a:avLst/>
              <a:gdLst/>
              <a:ahLst/>
              <a:cxnLst/>
              <a:rect l="0" t="0" r="0" b="0"/>
              <a:pathLst>
                <a:path w="107416" h="83660">
                  <a:moveTo>
                    <a:pt x="107415" y="0"/>
                  </a:moveTo>
                  <a:lnTo>
                    <a:pt x="50382" y="16887"/>
                  </a:lnTo>
                  <a:lnTo>
                    <a:pt x="9812" y="38069"/>
                  </a:lnTo>
                  <a:lnTo>
                    <a:pt x="2066" y="43970"/>
                  </a:lnTo>
                  <a:lnTo>
                    <a:pt x="0" y="48937"/>
                  </a:lnTo>
                  <a:lnTo>
                    <a:pt x="1722" y="53281"/>
                  </a:lnTo>
                  <a:lnTo>
                    <a:pt x="5968" y="57210"/>
                  </a:lnTo>
                  <a:lnTo>
                    <a:pt x="24457" y="58821"/>
                  </a:lnTo>
                  <a:lnTo>
                    <a:pt x="58391" y="59430"/>
                  </a:lnTo>
                  <a:lnTo>
                    <a:pt x="68536" y="61310"/>
                  </a:lnTo>
                  <a:lnTo>
                    <a:pt x="75298" y="64628"/>
                  </a:lnTo>
                  <a:lnTo>
                    <a:pt x="79807" y="68906"/>
                  </a:lnTo>
                  <a:lnTo>
                    <a:pt x="88824" y="8365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9951856" y="3411455"/>
              <a:ext cx="12939" cy="65069"/>
            </a:xfrm>
            <a:custGeom>
              <a:avLst/>
              <a:gdLst/>
              <a:ahLst/>
              <a:cxnLst/>
              <a:rect l="0" t="0" r="0" b="0"/>
              <a:pathLst>
                <a:path w="12939" h="65069">
                  <a:moveTo>
                    <a:pt x="12938" y="0"/>
                  </a:moveTo>
                  <a:lnTo>
                    <a:pt x="0" y="38814"/>
                  </a:lnTo>
                  <a:lnTo>
                    <a:pt x="182" y="45499"/>
                  </a:lnTo>
                  <a:lnTo>
                    <a:pt x="2367" y="50989"/>
                  </a:lnTo>
                  <a:lnTo>
                    <a:pt x="12938" y="6506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9872182" y="3383568"/>
              <a:ext cx="229691" cy="294315"/>
            </a:xfrm>
            <a:custGeom>
              <a:avLst/>
              <a:gdLst/>
              <a:ahLst/>
              <a:cxnLst/>
              <a:rect l="0" t="0" r="0" b="0"/>
              <a:pathLst>
                <a:path w="229691" h="294315">
                  <a:moveTo>
                    <a:pt x="185567" y="0"/>
                  </a:moveTo>
                  <a:lnTo>
                    <a:pt x="175698" y="14804"/>
                  </a:lnTo>
                  <a:lnTo>
                    <a:pt x="165370" y="76722"/>
                  </a:lnTo>
                  <a:lnTo>
                    <a:pt x="157205" y="124294"/>
                  </a:lnTo>
                  <a:lnTo>
                    <a:pt x="148244" y="174883"/>
                  </a:lnTo>
                  <a:lnTo>
                    <a:pt x="140060" y="205798"/>
                  </a:lnTo>
                  <a:lnTo>
                    <a:pt x="109558" y="256552"/>
                  </a:lnTo>
                  <a:lnTo>
                    <a:pt x="90848" y="275145"/>
                  </a:lnTo>
                  <a:lnTo>
                    <a:pt x="68761" y="286852"/>
                  </a:lnTo>
                  <a:lnTo>
                    <a:pt x="33099" y="294314"/>
                  </a:lnTo>
                  <a:lnTo>
                    <a:pt x="14176" y="290552"/>
                  </a:lnTo>
                  <a:lnTo>
                    <a:pt x="6238" y="286656"/>
                  </a:lnTo>
                  <a:lnTo>
                    <a:pt x="1978" y="280961"/>
                  </a:lnTo>
                  <a:lnTo>
                    <a:pt x="172" y="274065"/>
                  </a:lnTo>
                  <a:lnTo>
                    <a:pt x="0" y="266370"/>
                  </a:lnTo>
                  <a:lnTo>
                    <a:pt x="10826" y="249557"/>
                  </a:lnTo>
                  <a:lnTo>
                    <a:pt x="46505" y="218451"/>
                  </a:lnTo>
                  <a:lnTo>
                    <a:pt x="106875" y="182919"/>
                  </a:lnTo>
                  <a:lnTo>
                    <a:pt x="164467" y="153753"/>
                  </a:lnTo>
                  <a:lnTo>
                    <a:pt x="219775" y="113836"/>
                  </a:lnTo>
                  <a:lnTo>
                    <a:pt x="226963" y="103777"/>
                  </a:lnTo>
                  <a:lnTo>
                    <a:pt x="229690" y="93973"/>
                  </a:lnTo>
                  <a:lnTo>
                    <a:pt x="227211" y="74817"/>
                  </a:lnTo>
                  <a:lnTo>
                    <a:pt x="222625" y="69501"/>
                  </a:lnTo>
                  <a:lnTo>
                    <a:pt x="216470" y="66991"/>
                  </a:lnTo>
                  <a:lnTo>
                    <a:pt x="209267" y="66350"/>
                  </a:lnTo>
                  <a:lnTo>
                    <a:pt x="190247" y="73901"/>
                  </a:lnTo>
                  <a:lnTo>
                    <a:pt x="179391" y="80252"/>
                  </a:lnTo>
                  <a:lnTo>
                    <a:pt x="161821" y="101081"/>
                  </a:lnTo>
                  <a:lnTo>
                    <a:pt x="149192" y="126519"/>
                  </a:lnTo>
                  <a:lnTo>
                    <a:pt x="143580" y="151596"/>
                  </a:lnTo>
                  <a:lnTo>
                    <a:pt x="147397" y="200324"/>
                  </a:lnTo>
                  <a:lnTo>
                    <a:pt x="166976" y="26027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8358160" y="873779"/>
            <a:ext cx="1503859" cy="938848"/>
            <a:chOff x="8358160" y="873779"/>
            <a:chExt cx="1503859" cy="938848"/>
          </a:xfrm>
        </p:grpSpPr>
        <p:sp>
          <p:nvSpPr>
            <p:cNvPr id="101" name="Freeform 100"/>
            <p:cNvSpPr/>
            <p:nvPr/>
          </p:nvSpPr>
          <p:spPr>
            <a:xfrm>
              <a:off x="8358160" y="873779"/>
              <a:ext cx="269621" cy="671198"/>
            </a:xfrm>
            <a:custGeom>
              <a:avLst/>
              <a:gdLst/>
              <a:ahLst/>
              <a:cxnLst/>
              <a:rect l="0" t="0" r="0" b="0"/>
              <a:pathLst>
                <a:path w="269621" h="671198">
                  <a:moveTo>
                    <a:pt x="91465" y="0"/>
                  </a:moveTo>
                  <a:lnTo>
                    <a:pt x="81353" y="56066"/>
                  </a:lnTo>
                  <a:lnTo>
                    <a:pt x="75386" y="106124"/>
                  </a:lnTo>
                  <a:lnTo>
                    <a:pt x="68435" y="164986"/>
                  </a:lnTo>
                  <a:lnTo>
                    <a:pt x="55147" y="215859"/>
                  </a:lnTo>
                  <a:lnTo>
                    <a:pt x="43063" y="270181"/>
                  </a:lnTo>
                  <a:lnTo>
                    <a:pt x="28006" y="325524"/>
                  </a:lnTo>
                  <a:lnTo>
                    <a:pt x="15397" y="376235"/>
                  </a:lnTo>
                  <a:lnTo>
                    <a:pt x="8272" y="439635"/>
                  </a:lnTo>
                  <a:lnTo>
                    <a:pt x="744" y="499134"/>
                  </a:lnTo>
                  <a:lnTo>
                    <a:pt x="0" y="512469"/>
                  </a:lnTo>
                  <a:lnTo>
                    <a:pt x="2601" y="518261"/>
                  </a:lnTo>
                  <a:lnTo>
                    <a:pt x="7435" y="519023"/>
                  </a:lnTo>
                  <a:lnTo>
                    <a:pt x="13755" y="516433"/>
                  </a:lnTo>
                  <a:lnTo>
                    <a:pt x="23532" y="497030"/>
                  </a:lnTo>
                  <a:lnTo>
                    <a:pt x="37597" y="462283"/>
                  </a:lnTo>
                  <a:lnTo>
                    <a:pt x="62604" y="419002"/>
                  </a:lnTo>
                  <a:lnTo>
                    <a:pt x="81047" y="404496"/>
                  </a:lnTo>
                  <a:lnTo>
                    <a:pt x="119592" y="389650"/>
                  </a:lnTo>
                  <a:lnTo>
                    <a:pt x="163720" y="388579"/>
                  </a:lnTo>
                  <a:lnTo>
                    <a:pt x="199632" y="399738"/>
                  </a:lnTo>
                  <a:lnTo>
                    <a:pt x="234831" y="425996"/>
                  </a:lnTo>
                  <a:lnTo>
                    <a:pt x="256621" y="455006"/>
                  </a:lnTo>
                  <a:lnTo>
                    <a:pt x="269620" y="488161"/>
                  </a:lnTo>
                  <a:lnTo>
                    <a:pt x="265207" y="538953"/>
                  </a:lnTo>
                  <a:lnTo>
                    <a:pt x="255752" y="580054"/>
                  </a:lnTo>
                  <a:lnTo>
                    <a:pt x="236540" y="611855"/>
                  </a:lnTo>
                  <a:lnTo>
                    <a:pt x="184099" y="656194"/>
                  </a:lnTo>
                  <a:lnTo>
                    <a:pt x="156438" y="670335"/>
                  </a:lnTo>
                  <a:lnTo>
                    <a:pt x="113814" y="671197"/>
                  </a:lnTo>
                  <a:lnTo>
                    <a:pt x="56907" y="654815"/>
                  </a:lnTo>
                  <a:lnTo>
                    <a:pt x="44987" y="65068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8837130" y="1338554"/>
              <a:ext cx="250374" cy="272244"/>
            </a:xfrm>
            <a:custGeom>
              <a:avLst/>
              <a:gdLst/>
              <a:ahLst/>
              <a:cxnLst/>
              <a:rect l="0" t="0" r="0" b="0"/>
              <a:pathLst>
                <a:path w="250374" h="272244">
                  <a:moveTo>
                    <a:pt x="123748" y="0"/>
                  </a:moveTo>
                  <a:lnTo>
                    <a:pt x="71134" y="43702"/>
                  </a:lnTo>
                  <a:lnTo>
                    <a:pt x="33898" y="98463"/>
                  </a:lnTo>
                  <a:lnTo>
                    <a:pt x="10138" y="141783"/>
                  </a:lnTo>
                  <a:lnTo>
                    <a:pt x="0" y="188328"/>
                  </a:lnTo>
                  <a:lnTo>
                    <a:pt x="926" y="219692"/>
                  </a:lnTo>
                  <a:lnTo>
                    <a:pt x="10290" y="245336"/>
                  </a:lnTo>
                  <a:lnTo>
                    <a:pt x="17124" y="256513"/>
                  </a:lnTo>
                  <a:lnTo>
                    <a:pt x="27877" y="263964"/>
                  </a:lnTo>
                  <a:lnTo>
                    <a:pt x="56351" y="272243"/>
                  </a:lnTo>
                  <a:lnTo>
                    <a:pt x="92417" y="271969"/>
                  </a:lnTo>
                  <a:lnTo>
                    <a:pt x="132363" y="261590"/>
                  </a:lnTo>
                  <a:lnTo>
                    <a:pt x="170092" y="237965"/>
                  </a:lnTo>
                  <a:lnTo>
                    <a:pt x="202447" y="203767"/>
                  </a:lnTo>
                  <a:lnTo>
                    <a:pt x="235050" y="147816"/>
                  </a:lnTo>
                  <a:lnTo>
                    <a:pt x="245514" y="123535"/>
                  </a:lnTo>
                  <a:lnTo>
                    <a:pt x="250373" y="87671"/>
                  </a:lnTo>
                  <a:lnTo>
                    <a:pt x="247849" y="66852"/>
                  </a:lnTo>
                  <a:lnTo>
                    <a:pt x="230751" y="32776"/>
                  </a:lnTo>
                  <a:lnTo>
                    <a:pt x="209176" y="16977"/>
                  </a:lnTo>
                  <a:lnTo>
                    <a:pt x="184439" y="8579"/>
                  </a:lnTo>
                  <a:lnTo>
                    <a:pt x="153092" y="9657"/>
                  </a:lnTo>
                  <a:lnTo>
                    <a:pt x="124180" y="17551"/>
                  </a:lnTo>
                  <a:lnTo>
                    <a:pt x="66968" y="50567"/>
                  </a:lnTo>
                  <a:lnTo>
                    <a:pt x="58680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9138817" y="1022507"/>
              <a:ext cx="119519" cy="641391"/>
            </a:xfrm>
            <a:custGeom>
              <a:avLst/>
              <a:gdLst/>
              <a:ahLst/>
              <a:cxnLst/>
              <a:rect l="0" t="0" r="0" b="0"/>
              <a:pathLst>
                <a:path w="119519" h="641391">
                  <a:moveTo>
                    <a:pt x="119518" y="0"/>
                  </a:moveTo>
                  <a:lnTo>
                    <a:pt x="116764" y="55161"/>
                  </a:lnTo>
                  <a:lnTo>
                    <a:pt x="101645" y="110163"/>
                  </a:lnTo>
                  <a:lnTo>
                    <a:pt x="85156" y="170756"/>
                  </a:lnTo>
                  <a:lnTo>
                    <a:pt x="65832" y="232455"/>
                  </a:lnTo>
                  <a:lnTo>
                    <a:pt x="46829" y="294371"/>
                  </a:lnTo>
                  <a:lnTo>
                    <a:pt x="24215" y="355298"/>
                  </a:lnTo>
                  <a:lnTo>
                    <a:pt x="8732" y="408187"/>
                  </a:lnTo>
                  <a:lnTo>
                    <a:pt x="0" y="470865"/>
                  </a:lnTo>
                  <a:lnTo>
                    <a:pt x="1692" y="526036"/>
                  </a:lnTo>
                  <a:lnTo>
                    <a:pt x="8279" y="558104"/>
                  </a:lnTo>
                  <a:lnTo>
                    <a:pt x="21535" y="586127"/>
                  </a:lnTo>
                  <a:lnTo>
                    <a:pt x="40510" y="606845"/>
                  </a:lnTo>
                  <a:lnTo>
                    <a:pt x="91631" y="64139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9379176" y="1450101"/>
              <a:ext cx="185912" cy="247159"/>
            </a:xfrm>
            <a:custGeom>
              <a:avLst/>
              <a:gdLst/>
              <a:ahLst/>
              <a:cxnLst/>
              <a:rect l="0" t="0" r="0" b="0"/>
              <a:pathLst>
                <a:path w="185912" h="247159">
                  <a:moveTo>
                    <a:pt x="185911" y="0"/>
                  </a:moveTo>
                  <a:lnTo>
                    <a:pt x="134158" y="4934"/>
                  </a:lnTo>
                  <a:lnTo>
                    <a:pt x="84190" y="28944"/>
                  </a:lnTo>
                  <a:lnTo>
                    <a:pt x="74717" y="34788"/>
                  </a:lnTo>
                  <a:lnTo>
                    <a:pt x="69436" y="41783"/>
                  </a:lnTo>
                  <a:lnTo>
                    <a:pt x="66947" y="49545"/>
                  </a:lnTo>
                  <a:lnTo>
                    <a:pt x="66321" y="57818"/>
                  </a:lnTo>
                  <a:lnTo>
                    <a:pt x="71134" y="72519"/>
                  </a:lnTo>
                  <a:lnTo>
                    <a:pt x="82225" y="86971"/>
                  </a:lnTo>
                  <a:lnTo>
                    <a:pt x="144969" y="145215"/>
                  </a:lnTo>
                  <a:lnTo>
                    <a:pt x="164025" y="169032"/>
                  </a:lnTo>
                  <a:lnTo>
                    <a:pt x="167189" y="177757"/>
                  </a:lnTo>
                  <a:lnTo>
                    <a:pt x="167950" y="195713"/>
                  </a:lnTo>
                  <a:lnTo>
                    <a:pt x="163608" y="203807"/>
                  </a:lnTo>
                  <a:lnTo>
                    <a:pt x="137759" y="225067"/>
                  </a:lnTo>
                  <a:lnTo>
                    <a:pt x="115622" y="238085"/>
                  </a:lnTo>
                  <a:lnTo>
                    <a:pt x="70064" y="247158"/>
                  </a:lnTo>
                  <a:lnTo>
                    <a:pt x="12083" y="243118"/>
                  </a:lnTo>
                  <a:lnTo>
                    <a:pt x="0" y="2416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9648059" y="1541317"/>
              <a:ext cx="213960" cy="271310"/>
            </a:xfrm>
            <a:custGeom>
              <a:avLst/>
              <a:gdLst/>
              <a:ahLst/>
              <a:cxnLst/>
              <a:rect l="0" t="0" r="0" b="0"/>
              <a:pathLst>
                <a:path w="213960" h="271310">
                  <a:moveTo>
                    <a:pt x="205188" y="29625"/>
                  </a:moveTo>
                  <a:lnTo>
                    <a:pt x="200254" y="14821"/>
                  </a:lnTo>
                  <a:lnTo>
                    <a:pt x="189568" y="4799"/>
                  </a:lnTo>
                  <a:lnTo>
                    <a:pt x="182381" y="681"/>
                  </a:lnTo>
                  <a:lnTo>
                    <a:pt x="173459" y="0"/>
                  </a:lnTo>
                  <a:lnTo>
                    <a:pt x="122451" y="14108"/>
                  </a:lnTo>
                  <a:lnTo>
                    <a:pt x="98850" y="28356"/>
                  </a:lnTo>
                  <a:lnTo>
                    <a:pt x="53485" y="85868"/>
                  </a:lnTo>
                  <a:lnTo>
                    <a:pt x="16190" y="143278"/>
                  </a:lnTo>
                  <a:lnTo>
                    <a:pt x="691" y="182880"/>
                  </a:lnTo>
                  <a:lnTo>
                    <a:pt x="0" y="208596"/>
                  </a:lnTo>
                  <a:lnTo>
                    <a:pt x="4360" y="217106"/>
                  </a:lnTo>
                  <a:lnTo>
                    <a:pt x="11398" y="222780"/>
                  </a:lnTo>
                  <a:lnTo>
                    <a:pt x="20222" y="226562"/>
                  </a:lnTo>
                  <a:lnTo>
                    <a:pt x="43797" y="222502"/>
                  </a:lnTo>
                  <a:lnTo>
                    <a:pt x="101271" y="193539"/>
                  </a:lnTo>
                  <a:lnTo>
                    <a:pt x="129298" y="174131"/>
                  </a:lnTo>
                  <a:lnTo>
                    <a:pt x="181634" y="120395"/>
                  </a:lnTo>
                  <a:lnTo>
                    <a:pt x="207880" y="84967"/>
                  </a:lnTo>
                  <a:lnTo>
                    <a:pt x="212147" y="84078"/>
                  </a:lnTo>
                  <a:lnTo>
                    <a:pt x="213959" y="88649"/>
                  </a:lnTo>
                  <a:lnTo>
                    <a:pt x="211574" y="114248"/>
                  </a:lnTo>
                  <a:lnTo>
                    <a:pt x="195637" y="169143"/>
                  </a:lnTo>
                  <a:lnTo>
                    <a:pt x="183448" y="216126"/>
                  </a:lnTo>
                  <a:lnTo>
                    <a:pt x="186597" y="27130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8421851" y="260274"/>
            <a:ext cx="1329674" cy="539071"/>
            <a:chOff x="8421851" y="260274"/>
            <a:chExt cx="1329674" cy="539071"/>
          </a:xfrm>
        </p:grpSpPr>
        <p:sp>
          <p:nvSpPr>
            <p:cNvPr id="107" name="Freeform 106"/>
            <p:cNvSpPr/>
            <p:nvPr/>
          </p:nvSpPr>
          <p:spPr>
            <a:xfrm>
              <a:off x="8421851" y="260274"/>
              <a:ext cx="200144" cy="485434"/>
            </a:xfrm>
            <a:custGeom>
              <a:avLst/>
              <a:gdLst/>
              <a:ahLst/>
              <a:cxnLst/>
              <a:rect l="0" t="0" r="0" b="0"/>
              <a:pathLst>
                <a:path w="200144" h="485434">
                  <a:moveTo>
                    <a:pt x="9182" y="0"/>
                  </a:moveTo>
                  <a:lnTo>
                    <a:pt x="2794" y="24329"/>
                  </a:lnTo>
                  <a:lnTo>
                    <a:pt x="460" y="79476"/>
                  </a:lnTo>
                  <a:lnTo>
                    <a:pt x="0" y="139869"/>
                  </a:lnTo>
                  <a:lnTo>
                    <a:pt x="942" y="194680"/>
                  </a:lnTo>
                  <a:lnTo>
                    <a:pt x="6282" y="248299"/>
                  </a:lnTo>
                  <a:lnTo>
                    <a:pt x="11364" y="302245"/>
                  </a:lnTo>
                  <a:lnTo>
                    <a:pt x="17073" y="352913"/>
                  </a:lnTo>
                  <a:lnTo>
                    <a:pt x="18200" y="396967"/>
                  </a:lnTo>
                  <a:lnTo>
                    <a:pt x="26908" y="346979"/>
                  </a:lnTo>
                  <a:lnTo>
                    <a:pt x="47417" y="302955"/>
                  </a:lnTo>
                  <a:lnTo>
                    <a:pt x="68021" y="280495"/>
                  </a:lnTo>
                  <a:lnTo>
                    <a:pt x="85942" y="268229"/>
                  </a:lnTo>
                  <a:lnTo>
                    <a:pt x="107678" y="259334"/>
                  </a:lnTo>
                  <a:lnTo>
                    <a:pt x="128355" y="257447"/>
                  </a:lnTo>
                  <a:lnTo>
                    <a:pt x="138207" y="258390"/>
                  </a:lnTo>
                  <a:lnTo>
                    <a:pt x="157416" y="270454"/>
                  </a:lnTo>
                  <a:lnTo>
                    <a:pt x="175249" y="290620"/>
                  </a:lnTo>
                  <a:lnTo>
                    <a:pt x="194836" y="331007"/>
                  </a:lnTo>
                  <a:lnTo>
                    <a:pt x="200143" y="360567"/>
                  </a:lnTo>
                  <a:lnTo>
                    <a:pt x="196993" y="388165"/>
                  </a:lnTo>
                  <a:lnTo>
                    <a:pt x="187675" y="413168"/>
                  </a:lnTo>
                  <a:lnTo>
                    <a:pt x="147638" y="464101"/>
                  </a:lnTo>
                  <a:lnTo>
                    <a:pt x="115505" y="482593"/>
                  </a:lnTo>
                  <a:lnTo>
                    <a:pt x="94652" y="485433"/>
                  </a:lnTo>
                  <a:lnTo>
                    <a:pt x="46365" y="48336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8719195" y="585618"/>
              <a:ext cx="83660" cy="55774"/>
            </a:xfrm>
            <a:custGeom>
              <a:avLst/>
              <a:gdLst/>
              <a:ahLst/>
              <a:cxnLst/>
              <a:rect l="0" t="0" r="0" b="0"/>
              <a:pathLst>
                <a:path w="83660" h="55774">
                  <a:moveTo>
                    <a:pt x="0" y="55773"/>
                  </a:moveTo>
                  <a:lnTo>
                    <a:pt x="61102" y="18107"/>
                  </a:lnTo>
                  <a:lnTo>
                    <a:pt x="83659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8717271" y="520549"/>
              <a:ext cx="141357" cy="241684"/>
            </a:xfrm>
            <a:custGeom>
              <a:avLst/>
              <a:gdLst/>
              <a:ahLst/>
              <a:cxnLst/>
              <a:rect l="0" t="0" r="0" b="0"/>
              <a:pathLst>
                <a:path w="141357" h="241684">
                  <a:moveTo>
                    <a:pt x="141356" y="0"/>
                  </a:moveTo>
                  <a:lnTo>
                    <a:pt x="111672" y="2066"/>
                  </a:lnTo>
                  <a:lnTo>
                    <a:pt x="78968" y="15875"/>
                  </a:lnTo>
                  <a:lnTo>
                    <a:pt x="50228" y="39132"/>
                  </a:lnTo>
                  <a:lnTo>
                    <a:pt x="14967" y="78982"/>
                  </a:lnTo>
                  <a:lnTo>
                    <a:pt x="854" y="118423"/>
                  </a:lnTo>
                  <a:lnTo>
                    <a:pt x="0" y="159487"/>
                  </a:lnTo>
                  <a:lnTo>
                    <a:pt x="11223" y="197820"/>
                  </a:lnTo>
                  <a:lnTo>
                    <a:pt x="24648" y="217369"/>
                  </a:lnTo>
                  <a:lnTo>
                    <a:pt x="32565" y="225473"/>
                  </a:lnTo>
                  <a:lnTo>
                    <a:pt x="49626" y="234479"/>
                  </a:lnTo>
                  <a:lnTo>
                    <a:pt x="76288" y="2416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8963276" y="539140"/>
              <a:ext cx="164922" cy="241684"/>
            </a:xfrm>
            <a:custGeom>
              <a:avLst/>
              <a:gdLst/>
              <a:ahLst/>
              <a:cxnLst/>
              <a:rect l="0" t="0" r="0" b="0"/>
              <a:pathLst>
                <a:path w="164922" h="241684">
                  <a:moveTo>
                    <a:pt x="53375" y="0"/>
                  </a:moveTo>
                  <a:lnTo>
                    <a:pt x="32145" y="24329"/>
                  </a:lnTo>
                  <a:lnTo>
                    <a:pt x="5696" y="81559"/>
                  </a:lnTo>
                  <a:lnTo>
                    <a:pt x="0" y="130662"/>
                  </a:lnTo>
                  <a:lnTo>
                    <a:pt x="3247" y="181131"/>
                  </a:lnTo>
                  <a:lnTo>
                    <a:pt x="15685" y="218922"/>
                  </a:lnTo>
                  <a:lnTo>
                    <a:pt x="23085" y="226509"/>
                  </a:lnTo>
                  <a:lnTo>
                    <a:pt x="42323" y="234939"/>
                  </a:lnTo>
                  <a:lnTo>
                    <a:pt x="53237" y="234089"/>
                  </a:lnTo>
                  <a:lnTo>
                    <a:pt x="76381" y="224881"/>
                  </a:lnTo>
                  <a:lnTo>
                    <a:pt x="102768" y="202277"/>
                  </a:lnTo>
                  <a:lnTo>
                    <a:pt x="143960" y="140262"/>
                  </a:lnTo>
                  <a:lnTo>
                    <a:pt x="150947" y="127591"/>
                  </a:lnTo>
                  <a:lnTo>
                    <a:pt x="154572" y="124309"/>
                  </a:lnTo>
                  <a:lnTo>
                    <a:pt x="155957" y="127284"/>
                  </a:lnTo>
                  <a:lnTo>
                    <a:pt x="156702" y="181977"/>
                  </a:lnTo>
                  <a:lnTo>
                    <a:pt x="164921" y="2416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9230448" y="641391"/>
              <a:ext cx="223094" cy="92724"/>
            </a:xfrm>
            <a:custGeom>
              <a:avLst/>
              <a:gdLst/>
              <a:ahLst/>
              <a:cxnLst/>
              <a:rect l="0" t="0" r="0" b="0"/>
              <a:pathLst>
                <a:path w="223094" h="92724">
                  <a:moveTo>
                    <a:pt x="0" y="9295"/>
                  </a:moveTo>
                  <a:lnTo>
                    <a:pt x="13810" y="32591"/>
                  </a:lnTo>
                  <a:lnTo>
                    <a:pt x="23257" y="64282"/>
                  </a:lnTo>
                  <a:lnTo>
                    <a:pt x="25830" y="87785"/>
                  </a:lnTo>
                  <a:lnTo>
                    <a:pt x="28581" y="92607"/>
                  </a:lnTo>
                  <a:lnTo>
                    <a:pt x="32481" y="92723"/>
                  </a:lnTo>
                  <a:lnTo>
                    <a:pt x="37147" y="89702"/>
                  </a:lnTo>
                  <a:lnTo>
                    <a:pt x="45084" y="75328"/>
                  </a:lnTo>
                  <a:lnTo>
                    <a:pt x="58114" y="49517"/>
                  </a:lnTo>
                  <a:lnTo>
                    <a:pt x="71273" y="35434"/>
                  </a:lnTo>
                  <a:lnTo>
                    <a:pt x="102941" y="16925"/>
                  </a:lnTo>
                  <a:lnTo>
                    <a:pt x="159384" y="3649"/>
                  </a:lnTo>
                  <a:lnTo>
                    <a:pt x="196642" y="1081"/>
                  </a:lnTo>
                  <a:lnTo>
                    <a:pt x="223093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9536470" y="604209"/>
              <a:ext cx="215055" cy="195136"/>
            </a:xfrm>
            <a:custGeom>
              <a:avLst/>
              <a:gdLst/>
              <a:ahLst/>
              <a:cxnLst/>
              <a:rect l="0" t="0" r="0" b="0"/>
              <a:pathLst>
                <a:path w="215055" h="195136">
                  <a:moveTo>
                    <a:pt x="140163" y="0"/>
                  </a:moveTo>
                  <a:lnTo>
                    <a:pt x="104090" y="9486"/>
                  </a:lnTo>
                  <a:lnTo>
                    <a:pt x="48781" y="37857"/>
                  </a:lnTo>
                  <a:lnTo>
                    <a:pt x="24722" y="53792"/>
                  </a:lnTo>
                  <a:lnTo>
                    <a:pt x="4510" y="76531"/>
                  </a:lnTo>
                  <a:lnTo>
                    <a:pt x="0" y="96672"/>
                  </a:lnTo>
                  <a:lnTo>
                    <a:pt x="2471" y="117329"/>
                  </a:lnTo>
                  <a:lnTo>
                    <a:pt x="15476" y="140572"/>
                  </a:lnTo>
                  <a:lnTo>
                    <a:pt x="26563" y="154054"/>
                  </a:lnTo>
                  <a:lnTo>
                    <a:pt x="29314" y="161574"/>
                  </a:lnTo>
                  <a:lnTo>
                    <a:pt x="29614" y="178193"/>
                  </a:lnTo>
                  <a:lnTo>
                    <a:pt x="25150" y="184896"/>
                  </a:lnTo>
                  <a:lnTo>
                    <a:pt x="9174" y="195099"/>
                  </a:lnTo>
                  <a:lnTo>
                    <a:pt x="4293" y="195135"/>
                  </a:lnTo>
                  <a:lnTo>
                    <a:pt x="2073" y="192060"/>
                  </a:lnTo>
                  <a:lnTo>
                    <a:pt x="1625" y="186911"/>
                  </a:lnTo>
                  <a:lnTo>
                    <a:pt x="6491" y="181413"/>
                  </a:lnTo>
                  <a:lnTo>
                    <a:pt x="65216" y="146539"/>
                  </a:lnTo>
                  <a:lnTo>
                    <a:pt x="121520" y="117903"/>
                  </a:lnTo>
                  <a:lnTo>
                    <a:pt x="183882" y="90391"/>
                  </a:lnTo>
                  <a:lnTo>
                    <a:pt x="204414" y="70850"/>
                  </a:lnTo>
                  <a:lnTo>
                    <a:pt x="210884" y="62726"/>
                  </a:lnTo>
                  <a:lnTo>
                    <a:pt x="214164" y="54211"/>
                  </a:lnTo>
                  <a:lnTo>
                    <a:pt x="215054" y="36488"/>
                  </a:lnTo>
                  <a:lnTo>
                    <a:pt x="210747" y="29489"/>
                  </a:lnTo>
                  <a:lnTo>
                    <a:pt x="194945" y="18959"/>
                  </a:lnTo>
                  <a:lnTo>
                    <a:pt x="184947" y="17803"/>
                  </a:lnTo>
                  <a:lnTo>
                    <a:pt x="162821" y="22028"/>
                  </a:lnTo>
                  <a:lnTo>
                    <a:pt x="127138" y="40954"/>
                  </a:lnTo>
                  <a:lnTo>
                    <a:pt x="110963" y="60204"/>
                  </a:lnTo>
                  <a:lnTo>
                    <a:pt x="105204" y="71121"/>
                  </a:lnTo>
                  <a:lnTo>
                    <a:pt x="104462" y="82530"/>
                  </a:lnTo>
                  <a:lnTo>
                    <a:pt x="111902" y="106224"/>
                  </a:lnTo>
                  <a:lnTo>
                    <a:pt x="154602" y="161917"/>
                  </a:lnTo>
                  <a:lnTo>
                    <a:pt x="186640" y="18591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8450742" y="2471522"/>
            <a:ext cx="1038986" cy="465862"/>
            <a:chOff x="8450742" y="2471522"/>
            <a:chExt cx="1038986" cy="465862"/>
          </a:xfrm>
        </p:grpSpPr>
        <p:sp>
          <p:nvSpPr>
            <p:cNvPr id="114" name="Freeform 113"/>
            <p:cNvSpPr/>
            <p:nvPr/>
          </p:nvSpPr>
          <p:spPr>
            <a:xfrm>
              <a:off x="8450742" y="2471522"/>
              <a:ext cx="220634" cy="258470"/>
            </a:xfrm>
            <a:custGeom>
              <a:avLst/>
              <a:gdLst/>
              <a:ahLst/>
              <a:cxnLst/>
              <a:rect l="0" t="0" r="0" b="0"/>
              <a:pathLst>
                <a:path w="220634" h="258470">
                  <a:moveTo>
                    <a:pt x="17474" y="84745"/>
                  </a:moveTo>
                  <a:lnTo>
                    <a:pt x="17474" y="144501"/>
                  </a:lnTo>
                  <a:lnTo>
                    <a:pt x="7362" y="205703"/>
                  </a:lnTo>
                  <a:lnTo>
                    <a:pt x="4536" y="218058"/>
                  </a:lnTo>
                  <a:lnTo>
                    <a:pt x="2651" y="220098"/>
                  </a:lnTo>
                  <a:lnTo>
                    <a:pt x="0" y="193361"/>
                  </a:lnTo>
                  <a:lnTo>
                    <a:pt x="1858" y="137070"/>
                  </a:lnTo>
                  <a:lnTo>
                    <a:pt x="11864" y="85326"/>
                  </a:lnTo>
                  <a:lnTo>
                    <a:pt x="30616" y="45555"/>
                  </a:lnTo>
                  <a:lnTo>
                    <a:pt x="55795" y="17475"/>
                  </a:lnTo>
                  <a:lnTo>
                    <a:pt x="82880" y="1007"/>
                  </a:lnTo>
                  <a:lnTo>
                    <a:pt x="93096" y="0"/>
                  </a:lnTo>
                  <a:lnTo>
                    <a:pt x="115464" y="4390"/>
                  </a:lnTo>
                  <a:lnTo>
                    <a:pt x="141414" y="18475"/>
                  </a:lnTo>
                  <a:lnTo>
                    <a:pt x="152775" y="35324"/>
                  </a:lnTo>
                  <a:lnTo>
                    <a:pt x="159201" y="55550"/>
                  </a:lnTo>
                  <a:lnTo>
                    <a:pt x="157012" y="84357"/>
                  </a:lnTo>
                  <a:lnTo>
                    <a:pt x="144118" y="131172"/>
                  </a:lnTo>
                  <a:lnTo>
                    <a:pt x="145282" y="140484"/>
                  </a:lnTo>
                  <a:lnTo>
                    <a:pt x="154838" y="159094"/>
                  </a:lnTo>
                  <a:lnTo>
                    <a:pt x="217406" y="215743"/>
                  </a:lnTo>
                  <a:lnTo>
                    <a:pt x="220633" y="233856"/>
                  </a:lnTo>
                  <a:lnTo>
                    <a:pt x="215916" y="240958"/>
                  </a:lnTo>
                  <a:lnTo>
                    <a:pt x="196905" y="251604"/>
                  </a:lnTo>
                  <a:lnTo>
                    <a:pt x="162101" y="258469"/>
                  </a:lnTo>
                  <a:lnTo>
                    <a:pt x="108359" y="253622"/>
                  </a:lnTo>
                  <a:lnTo>
                    <a:pt x="55509" y="247437"/>
                  </a:lnTo>
                  <a:lnTo>
                    <a:pt x="34034" y="239335"/>
                  </a:lnTo>
                  <a:lnTo>
                    <a:pt x="8178" y="22417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8791952" y="2660061"/>
              <a:ext cx="78914" cy="142325"/>
            </a:xfrm>
            <a:custGeom>
              <a:avLst/>
              <a:gdLst/>
              <a:ahLst/>
              <a:cxnLst/>
              <a:rect l="0" t="0" r="0" b="0"/>
              <a:pathLst>
                <a:path w="78914" h="142325">
                  <a:moveTo>
                    <a:pt x="75971" y="17048"/>
                  </a:moveTo>
                  <a:lnTo>
                    <a:pt x="15354" y="77665"/>
                  </a:lnTo>
                  <a:lnTo>
                    <a:pt x="745" y="107077"/>
                  </a:lnTo>
                  <a:lnTo>
                    <a:pt x="0" y="117348"/>
                  </a:lnTo>
                  <a:lnTo>
                    <a:pt x="4679" y="137023"/>
                  </a:lnTo>
                  <a:lnTo>
                    <a:pt x="9853" y="141443"/>
                  </a:lnTo>
                  <a:lnTo>
                    <a:pt x="16399" y="142324"/>
                  </a:lnTo>
                  <a:lnTo>
                    <a:pt x="30903" y="137795"/>
                  </a:lnTo>
                  <a:lnTo>
                    <a:pt x="44236" y="128896"/>
                  </a:lnTo>
                  <a:lnTo>
                    <a:pt x="63355" y="102404"/>
                  </a:lnTo>
                  <a:lnTo>
                    <a:pt x="77168" y="73324"/>
                  </a:lnTo>
                  <a:lnTo>
                    <a:pt x="78913" y="51699"/>
                  </a:lnTo>
                  <a:lnTo>
                    <a:pt x="75213" y="29350"/>
                  </a:lnTo>
                  <a:lnTo>
                    <a:pt x="66682" y="9089"/>
                  </a:lnTo>
                  <a:lnTo>
                    <a:pt x="58418" y="3479"/>
                  </a:lnTo>
                  <a:lnTo>
                    <a:pt x="35463" y="0"/>
                  </a:lnTo>
                  <a:lnTo>
                    <a:pt x="19064" y="1897"/>
                  </a:lnTo>
                  <a:lnTo>
                    <a:pt x="1607" y="775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8756376" y="2509789"/>
              <a:ext cx="46479" cy="46479"/>
            </a:xfrm>
            <a:custGeom>
              <a:avLst/>
              <a:gdLst/>
              <a:ahLst/>
              <a:cxnLst/>
              <a:rect l="0" t="0" r="0" b="0"/>
              <a:pathLst>
                <a:path w="46479" h="46479">
                  <a:moveTo>
                    <a:pt x="0" y="46478"/>
                  </a:moveTo>
                  <a:lnTo>
                    <a:pt x="25877" y="12599"/>
                  </a:lnTo>
                  <a:lnTo>
                    <a:pt x="34912" y="5600"/>
                  </a:lnTo>
                  <a:lnTo>
                    <a:pt x="4647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8840036" y="2546971"/>
              <a:ext cx="46479" cy="83661"/>
            </a:xfrm>
            <a:custGeom>
              <a:avLst/>
              <a:gdLst/>
              <a:ahLst/>
              <a:cxnLst/>
              <a:rect l="0" t="0" r="0" b="0"/>
              <a:pathLst>
                <a:path w="46479" h="83661">
                  <a:moveTo>
                    <a:pt x="0" y="83660"/>
                  </a:moveTo>
                  <a:lnTo>
                    <a:pt x="34912" y="27162"/>
                  </a:lnTo>
                  <a:lnTo>
                    <a:pt x="4647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8970481" y="2686404"/>
              <a:ext cx="101945" cy="104544"/>
            </a:xfrm>
            <a:custGeom>
              <a:avLst/>
              <a:gdLst/>
              <a:ahLst/>
              <a:cxnLst/>
              <a:rect l="0" t="0" r="0" b="0"/>
              <a:pathLst>
                <a:path w="101945" h="104544">
                  <a:moveTo>
                    <a:pt x="27579" y="55773"/>
                  </a:moveTo>
                  <a:lnTo>
                    <a:pt x="1703" y="102591"/>
                  </a:lnTo>
                  <a:lnTo>
                    <a:pt x="0" y="104543"/>
                  </a:lnTo>
                  <a:lnTo>
                    <a:pt x="3616" y="95696"/>
                  </a:lnTo>
                  <a:lnTo>
                    <a:pt x="52550" y="32268"/>
                  </a:lnTo>
                  <a:lnTo>
                    <a:pt x="101944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9146788" y="2714291"/>
              <a:ext cx="111548" cy="153051"/>
            </a:xfrm>
            <a:custGeom>
              <a:avLst/>
              <a:gdLst/>
              <a:ahLst/>
              <a:cxnLst/>
              <a:rect l="0" t="0" r="0" b="0"/>
              <a:pathLst>
                <a:path w="111548" h="153051">
                  <a:moveTo>
                    <a:pt x="111547" y="0"/>
                  </a:moveTo>
                  <a:lnTo>
                    <a:pt x="55048" y="18833"/>
                  </a:lnTo>
                  <a:lnTo>
                    <a:pt x="37893" y="25928"/>
                  </a:lnTo>
                  <a:lnTo>
                    <a:pt x="23382" y="35967"/>
                  </a:lnTo>
                  <a:lnTo>
                    <a:pt x="20753" y="42569"/>
                  </a:lnTo>
                  <a:lnTo>
                    <a:pt x="21065" y="50069"/>
                  </a:lnTo>
                  <a:lnTo>
                    <a:pt x="26921" y="65632"/>
                  </a:lnTo>
                  <a:lnTo>
                    <a:pt x="42864" y="86007"/>
                  </a:lnTo>
                  <a:lnTo>
                    <a:pt x="94679" y="124907"/>
                  </a:lnTo>
                  <a:lnTo>
                    <a:pt x="96170" y="132847"/>
                  </a:lnTo>
                  <a:lnTo>
                    <a:pt x="95099" y="141239"/>
                  </a:lnTo>
                  <a:lnTo>
                    <a:pt x="89220" y="146834"/>
                  </a:lnTo>
                  <a:lnTo>
                    <a:pt x="68918" y="153050"/>
                  </a:lnTo>
                  <a:lnTo>
                    <a:pt x="17250" y="150011"/>
                  </a:lnTo>
                  <a:lnTo>
                    <a:pt x="0" y="14872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9276926" y="2781954"/>
              <a:ext cx="212802" cy="155430"/>
            </a:xfrm>
            <a:custGeom>
              <a:avLst/>
              <a:gdLst/>
              <a:ahLst/>
              <a:cxnLst/>
              <a:rect l="0" t="0" r="0" b="0"/>
              <a:pathLst>
                <a:path w="212802" h="155430">
                  <a:moveTo>
                    <a:pt x="0" y="43883"/>
                  </a:moveTo>
                  <a:lnTo>
                    <a:pt x="33089" y="51240"/>
                  </a:lnTo>
                  <a:lnTo>
                    <a:pt x="90541" y="58279"/>
                  </a:lnTo>
                  <a:lnTo>
                    <a:pt x="142322" y="51738"/>
                  </a:lnTo>
                  <a:lnTo>
                    <a:pt x="192104" y="40500"/>
                  </a:lnTo>
                  <a:lnTo>
                    <a:pt x="200368" y="35431"/>
                  </a:lnTo>
                  <a:lnTo>
                    <a:pt x="212303" y="21535"/>
                  </a:lnTo>
                  <a:lnTo>
                    <a:pt x="212801" y="15558"/>
                  </a:lnTo>
                  <a:lnTo>
                    <a:pt x="210034" y="10540"/>
                  </a:lnTo>
                  <a:lnTo>
                    <a:pt x="205091" y="6162"/>
                  </a:lnTo>
                  <a:lnTo>
                    <a:pt x="168526" y="0"/>
                  </a:lnTo>
                  <a:lnTo>
                    <a:pt x="105571" y="501"/>
                  </a:lnTo>
                  <a:lnTo>
                    <a:pt x="44014" y="19023"/>
                  </a:lnTo>
                  <a:lnTo>
                    <a:pt x="22660" y="30768"/>
                  </a:lnTo>
                  <a:lnTo>
                    <a:pt x="6284" y="46317"/>
                  </a:lnTo>
                  <a:lnTo>
                    <a:pt x="4189" y="54801"/>
                  </a:lnTo>
                  <a:lnTo>
                    <a:pt x="5891" y="63556"/>
                  </a:lnTo>
                  <a:lnTo>
                    <a:pt x="16045" y="80513"/>
                  </a:lnTo>
                  <a:lnTo>
                    <a:pt x="30886" y="94935"/>
                  </a:lnTo>
                  <a:lnTo>
                    <a:pt x="87625" y="119972"/>
                  </a:lnTo>
                  <a:lnTo>
                    <a:pt x="146413" y="138441"/>
                  </a:lnTo>
                  <a:lnTo>
                    <a:pt x="204501" y="15542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22" name="Freeform 121"/>
          <p:cNvSpPr/>
          <p:nvPr/>
        </p:nvSpPr>
        <p:spPr>
          <a:xfrm>
            <a:off x="1794035" y="4861555"/>
            <a:ext cx="1" cy="9297"/>
          </a:xfrm>
          <a:custGeom>
            <a:avLst/>
            <a:gdLst/>
            <a:ahLst/>
            <a:cxnLst/>
            <a:rect l="0" t="0" r="0" b="0"/>
            <a:pathLst>
              <a:path w="1" h="9297">
                <a:moveTo>
                  <a:pt x="0" y="9296"/>
                </a:moveTo>
                <a:lnTo>
                  <a:pt x="0" y="0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39" name="Group 138"/>
          <p:cNvGrpSpPr/>
          <p:nvPr/>
        </p:nvGrpSpPr>
        <p:grpSpPr>
          <a:xfrm>
            <a:off x="6525453" y="4164392"/>
            <a:ext cx="678573" cy="1028840"/>
            <a:chOff x="6525453" y="4164392"/>
            <a:chExt cx="678573" cy="1028840"/>
          </a:xfrm>
        </p:grpSpPr>
        <p:sp>
          <p:nvSpPr>
            <p:cNvPr id="123" name="Freeform 122"/>
            <p:cNvSpPr/>
            <p:nvPr/>
          </p:nvSpPr>
          <p:spPr>
            <a:xfrm>
              <a:off x="6711363" y="4610576"/>
              <a:ext cx="18592" cy="65070"/>
            </a:xfrm>
            <a:custGeom>
              <a:avLst/>
              <a:gdLst/>
              <a:ahLst/>
              <a:cxnLst/>
              <a:rect l="0" t="0" r="0" b="0"/>
              <a:pathLst>
                <a:path w="18592" h="65070">
                  <a:moveTo>
                    <a:pt x="18591" y="0"/>
                  </a:moveTo>
                  <a:lnTo>
                    <a:pt x="2512" y="50990"/>
                  </a:lnTo>
                  <a:lnTo>
                    <a:pt x="0" y="6506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6600522" y="4407367"/>
              <a:ext cx="460414" cy="451845"/>
            </a:xfrm>
            <a:custGeom>
              <a:avLst/>
              <a:gdLst/>
              <a:ahLst/>
              <a:cxnLst/>
              <a:rect l="0" t="0" r="0" b="0"/>
              <a:pathLst>
                <a:path w="460414" h="451845">
                  <a:moveTo>
                    <a:pt x="250274" y="8003"/>
                  </a:moveTo>
                  <a:lnTo>
                    <a:pt x="198521" y="0"/>
                  </a:lnTo>
                  <a:lnTo>
                    <a:pt x="145336" y="6385"/>
                  </a:lnTo>
                  <a:lnTo>
                    <a:pt x="113832" y="15672"/>
                  </a:lnTo>
                  <a:lnTo>
                    <a:pt x="77560" y="42689"/>
                  </a:lnTo>
                  <a:lnTo>
                    <a:pt x="27212" y="101798"/>
                  </a:lnTo>
                  <a:lnTo>
                    <a:pt x="15834" y="123022"/>
                  </a:lnTo>
                  <a:lnTo>
                    <a:pt x="2867" y="181632"/>
                  </a:lnTo>
                  <a:lnTo>
                    <a:pt x="0" y="243474"/>
                  </a:lnTo>
                  <a:lnTo>
                    <a:pt x="467" y="299489"/>
                  </a:lnTo>
                  <a:lnTo>
                    <a:pt x="7789" y="330545"/>
                  </a:lnTo>
                  <a:lnTo>
                    <a:pt x="44176" y="393794"/>
                  </a:lnTo>
                  <a:lnTo>
                    <a:pt x="103784" y="433358"/>
                  </a:lnTo>
                  <a:lnTo>
                    <a:pt x="153973" y="447549"/>
                  </a:lnTo>
                  <a:lnTo>
                    <a:pt x="207687" y="451844"/>
                  </a:lnTo>
                  <a:lnTo>
                    <a:pt x="260223" y="443818"/>
                  </a:lnTo>
                  <a:lnTo>
                    <a:pt x="307273" y="432524"/>
                  </a:lnTo>
                  <a:lnTo>
                    <a:pt x="366112" y="404208"/>
                  </a:lnTo>
                  <a:lnTo>
                    <a:pt x="390405" y="384868"/>
                  </a:lnTo>
                  <a:lnTo>
                    <a:pt x="436044" y="323802"/>
                  </a:lnTo>
                  <a:lnTo>
                    <a:pt x="451979" y="293337"/>
                  </a:lnTo>
                  <a:lnTo>
                    <a:pt x="458697" y="267021"/>
                  </a:lnTo>
                  <a:lnTo>
                    <a:pt x="460413" y="215690"/>
                  </a:lnTo>
                  <a:lnTo>
                    <a:pt x="442919" y="158375"/>
                  </a:lnTo>
                  <a:lnTo>
                    <a:pt x="421639" y="114519"/>
                  </a:lnTo>
                  <a:lnTo>
                    <a:pt x="396414" y="90746"/>
                  </a:lnTo>
                  <a:lnTo>
                    <a:pt x="333625" y="51574"/>
                  </a:lnTo>
                  <a:lnTo>
                    <a:pt x="298841" y="34914"/>
                  </a:lnTo>
                  <a:lnTo>
                    <a:pt x="237747" y="27690"/>
                  </a:lnTo>
                  <a:lnTo>
                    <a:pt x="195724" y="41723"/>
                  </a:lnTo>
                  <a:lnTo>
                    <a:pt x="157319" y="6377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6613473" y="4805782"/>
              <a:ext cx="153664" cy="164804"/>
            </a:xfrm>
            <a:custGeom>
              <a:avLst/>
              <a:gdLst/>
              <a:ahLst/>
              <a:cxnLst/>
              <a:rect l="0" t="0" r="0" b="0"/>
              <a:pathLst>
                <a:path w="153664" h="164804">
                  <a:moveTo>
                    <a:pt x="4935" y="0"/>
                  </a:moveTo>
                  <a:lnTo>
                    <a:pt x="0" y="14804"/>
                  </a:lnTo>
                  <a:lnTo>
                    <a:pt x="331" y="30335"/>
                  </a:lnTo>
                  <a:lnTo>
                    <a:pt x="12782" y="80042"/>
                  </a:lnTo>
                  <a:lnTo>
                    <a:pt x="51690" y="137102"/>
                  </a:lnTo>
                  <a:lnTo>
                    <a:pt x="64963" y="149758"/>
                  </a:lnTo>
                  <a:lnTo>
                    <a:pt x="81190" y="158826"/>
                  </a:lnTo>
                  <a:lnTo>
                    <a:pt x="112681" y="164803"/>
                  </a:lnTo>
                  <a:lnTo>
                    <a:pt x="153663" y="1580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6636999" y="4805782"/>
              <a:ext cx="49692" cy="381117"/>
            </a:xfrm>
            <a:custGeom>
              <a:avLst/>
              <a:gdLst/>
              <a:ahLst/>
              <a:cxnLst/>
              <a:rect l="0" t="0" r="0" b="0"/>
              <a:pathLst>
                <a:path w="49692" h="381117">
                  <a:moveTo>
                    <a:pt x="0" y="0"/>
                  </a:moveTo>
                  <a:lnTo>
                    <a:pt x="30677" y="32743"/>
                  </a:lnTo>
                  <a:lnTo>
                    <a:pt x="38766" y="48636"/>
                  </a:lnTo>
                  <a:lnTo>
                    <a:pt x="44192" y="79939"/>
                  </a:lnTo>
                  <a:lnTo>
                    <a:pt x="38605" y="132883"/>
                  </a:lnTo>
                  <a:lnTo>
                    <a:pt x="29502" y="189982"/>
                  </a:lnTo>
                  <a:lnTo>
                    <a:pt x="29238" y="239810"/>
                  </a:lnTo>
                  <a:lnTo>
                    <a:pt x="38061" y="295557"/>
                  </a:lnTo>
                  <a:lnTo>
                    <a:pt x="49691" y="350723"/>
                  </a:lnTo>
                  <a:lnTo>
                    <a:pt x="37182" y="38111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6739250" y="4861555"/>
              <a:ext cx="120587" cy="316049"/>
            </a:xfrm>
            <a:custGeom>
              <a:avLst/>
              <a:gdLst/>
              <a:ahLst/>
              <a:cxnLst/>
              <a:rect l="0" t="0" r="0" b="0"/>
              <a:pathLst>
                <a:path w="120587" h="316049">
                  <a:moveTo>
                    <a:pt x="111546" y="0"/>
                  </a:moveTo>
                  <a:lnTo>
                    <a:pt x="119549" y="56687"/>
                  </a:lnTo>
                  <a:lnTo>
                    <a:pt x="120586" y="115438"/>
                  </a:lnTo>
                  <a:lnTo>
                    <a:pt x="118036" y="174017"/>
                  </a:lnTo>
                  <a:lnTo>
                    <a:pt x="110335" y="236177"/>
                  </a:lnTo>
                  <a:lnTo>
                    <a:pt x="96957" y="260824"/>
                  </a:lnTo>
                  <a:lnTo>
                    <a:pt x="85781" y="274634"/>
                  </a:lnTo>
                  <a:lnTo>
                    <a:pt x="62943" y="289088"/>
                  </a:lnTo>
                  <a:lnTo>
                    <a:pt x="0" y="31604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664885" y="5121830"/>
              <a:ext cx="120843" cy="71402"/>
            </a:xfrm>
            <a:custGeom>
              <a:avLst/>
              <a:gdLst/>
              <a:ahLst/>
              <a:cxnLst/>
              <a:rect l="0" t="0" r="0" b="0"/>
              <a:pathLst>
                <a:path w="120843" h="71402">
                  <a:moveTo>
                    <a:pt x="0" y="0"/>
                  </a:moveTo>
                  <a:lnTo>
                    <a:pt x="0" y="19738"/>
                  </a:lnTo>
                  <a:lnTo>
                    <a:pt x="9870" y="46817"/>
                  </a:lnTo>
                  <a:lnTo>
                    <a:pt x="22977" y="59711"/>
                  </a:lnTo>
                  <a:lnTo>
                    <a:pt x="40165" y="67851"/>
                  </a:lnTo>
                  <a:lnTo>
                    <a:pt x="72035" y="71401"/>
                  </a:lnTo>
                  <a:lnTo>
                    <a:pt x="99495" y="66371"/>
                  </a:lnTo>
                  <a:lnTo>
                    <a:pt x="120842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6584442" y="4694236"/>
              <a:ext cx="89740" cy="223093"/>
            </a:xfrm>
            <a:custGeom>
              <a:avLst/>
              <a:gdLst/>
              <a:ahLst/>
              <a:cxnLst/>
              <a:rect l="0" t="0" r="0" b="0"/>
              <a:pathLst>
                <a:path w="89740" h="223093">
                  <a:moveTo>
                    <a:pt x="89739" y="223092"/>
                  </a:moveTo>
                  <a:lnTo>
                    <a:pt x="75929" y="207217"/>
                  </a:lnTo>
                  <a:lnTo>
                    <a:pt x="42543" y="148343"/>
                  </a:lnTo>
                  <a:lnTo>
                    <a:pt x="7843" y="88572"/>
                  </a:lnTo>
                  <a:lnTo>
                    <a:pt x="1699" y="69662"/>
                  </a:lnTo>
                  <a:lnTo>
                    <a:pt x="0" y="48519"/>
                  </a:lnTo>
                  <a:lnTo>
                    <a:pt x="6079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0" name="Freeform 129"/>
            <p:cNvSpPr/>
            <p:nvPr/>
          </p:nvSpPr>
          <p:spPr>
            <a:xfrm>
              <a:off x="6832205" y="4796487"/>
              <a:ext cx="111547" cy="158024"/>
            </a:xfrm>
            <a:custGeom>
              <a:avLst/>
              <a:gdLst/>
              <a:ahLst/>
              <a:cxnLst/>
              <a:rect l="0" t="0" r="0" b="0"/>
              <a:pathLst>
                <a:path w="111547" h="158024">
                  <a:moveTo>
                    <a:pt x="0" y="158023"/>
                  </a:moveTo>
                  <a:lnTo>
                    <a:pt x="1032" y="95635"/>
                  </a:lnTo>
                  <a:lnTo>
                    <a:pt x="12938" y="46830"/>
                  </a:lnTo>
                  <a:lnTo>
                    <a:pt x="26785" y="23630"/>
                  </a:lnTo>
                  <a:lnTo>
                    <a:pt x="40824" y="12912"/>
                  </a:lnTo>
                  <a:lnTo>
                    <a:pt x="58425" y="5738"/>
                  </a:lnTo>
                  <a:lnTo>
                    <a:pt x="11154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1" name="Freeform 130"/>
            <p:cNvSpPr/>
            <p:nvPr/>
          </p:nvSpPr>
          <p:spPr>
            <a:xfrm>
              <a:off x="6642495" y="4938069"/>
              <a:ext cx="133937" cy="137284"/>
            </a:xfrm>
            <a:custGeom>
              <a:avLst/>
              <a:gdLst/>
              <a:ahLst/>
              <a:cxnLst/>
              <a:rect l="0" t="0" r="0" b="0"/>
              <a:pathLst>
                <a:path w="133937" h="137284">
                  <a:moveTo>
                    <a:pt x="133936" y="16441"/>
                  </a:moveTo>
                  <a:lnTo>
                    <a:pt x="80319" y="3503"/>
                  </a:lnTo>
                  <a:lnTo>
                    <a:pt x="27559" y="0"/>
                  </a:lnTo>
                  <a:lnTo>
                    <a:pt x="6096" y="3281"/>
                  </a:lnTo>
                  <a:lnTo>
                    <a:pt x="1199" y="7668"/>
                  </a:lnTo>
                  <a:lnTo>
                    <a:pt x="0" y="13691"/>
                  </a:lnTo>
                  <a:lnTo>
                    <a:pt x="1266" y="20805"/>
                  </a:lnTo>
                  <a:lnTo>
                    <a:pt x="8182" y="34218"/>
                  </a:lnTo>
                  <a:lnTo>
                    <a:pt x="21239" y="48097"/>
                  </a:lnTo>
                  <a:lnTo>
                    <a:pt x="81315" y="86367"/>
                  </a:lnTo>
                  <a:lnTo>
                    <a:pt x="108590" y="105901"/>
                  </a:lnTo>
                  <a:lnTo>
                    <a:pt x="109809" y="109132"/>
                  </a:lnTo>
                  <a:lnTo>
                    <a:pt x="106491" y="110253"/>
                  </a:lnTo>
                  <a:lnTo>
                    <a:pt x="51437" y="104869"/>
                  </a:lnTo>
                  <a:lnTo>
                    <a:pt x="41755" y="106378"/>
                  </a:lnTo>
                  <a:lnTo>
                    <a:pt x="37366" y="109450"/>
                  </a:lnTo>
                  <a:lnTo>
                    <a:pt x="36505" y="113563"/>
                  </a:lnTo>
                  <a:lnTo>
                    <a:pt x="40025" y="122610"/>
                  </a:lnTo>
                  <a:lnTo>
                    <a:pt x="50277" y="1372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6636999" y="5140421"/>
              <a:ext cx="130138" cy="37183"/>
            </a:xfrm>
            <a:custGeom>
              <a:avLst/>
              <a:gdLst/>
              <a:ahLst/>
              <a:cxnLst/>
              <a:rect l="0" t="0" r="0" b="0"/>
              <a:pathLst>
                <a:path w="130138" h="37183">
                  <a:moveTo>
                    <a:pt x="130137" y="0"/>
                  </a:moveTo>
                  <a:lnTo>
                    <a:pt x="73105" y="14822"/>
                  </a:lnTo>
                  <a:lnTo>
                    <a:pt x="40021" y="19540"/>
                  </a:lnTo>
                  <a:lnTo>
                    <a:pt x="0" y="3718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3" name="Freeform 132"/>
            <p:cNvSpPr/>
            <p:nvPr/>
          </p:nvSpPr>
          <p:spPr>
            <a:xfrm>
              <a:off x="6692772" y="5060638"/>
              <a:ext cx="134001" cy="14715"/>
            </a:xfrm>
            <a:custGeom>
              <a:avLst/>
              <a:gdLst/>
              <a:ahLst/>
              <a:cxnLst/>
              <a:rect l="0" t="0" r="0" b="0"/>
              <a:pathLst>
                <a:path w="134001" h="14715">
                  <a:moveTo>
                    <a:pt x="111546" y="14714"/>
                  </a:moveTo>
                  <a:lnTo>
                    <a:pt x="131284" y="14714"/>
                  </a:lnTo>
                  <a:lnTo>
                    <a:pt x="134000" y="12648"/>
                  </a:lnTo>
                  <a:lnTo>
                    <a:pt x="132712" y="9206"/>
                  </a:lnTo>
                  <a:lnTo>
                    <a:pt x="128756" y="4845"/>
                  </a:lnTo>
                  <a:lnTo>
                    <a:pt x="107833" y="0"/>
                  </a:lnTo>
                  <a:lnTo>
                    <a:pt x="48843" y="1824"/>
                  </a:lnTo>
                  <a:lnTo>
                    <a:pt x="0" y="1471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6525453" y="4368893"/>
              <a:ext cx="55773" cy="204502"/>
            </a:xfrm>
            <a:custGeom>
              <a:avLst/>
              <a:gdLst/>
              <a:ahLst/>
              <a:cxnLst/>
              <a:rect l="0" t="0" r="0" b="0"/>
              <a:pathLst>
                <a:path w="55773" h="204502">
                  <a:moveTo>
                    <a:pt x="0" y="0"/>
                  </a:moveTo>
                  <a:lnTo>
                    <a:pt x="12938" y="61621"/>
                  </a:lnTo>
                  <a:lnTo>
                    <a:pt x="21850" y="113279"/>
                  </a:lnTo>
                  <a:lnTo>
                    <a:pt x="35148" y="163989"/>
                  </a:lnTo>
                  <a:lnTo>
                    <a:pt x="55772" y="20450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5" name="Freeform 134"/>
            <p:cNvSpPr/>
            <p:nvPr/>
          </p:nvSpPr>
          <p:spPr>
            <a:xfrm>
              <a:off x="6739250" y="4164392"/>
              <a:ext cx="55773" cy="213797"/>
            </a:xfrm>
            <a:custGeom>
              <a:avLst/>
              <a:gdLst/>
              <a:ahLst/>
              <a:cxnLst/>
              <a:rect l="0" t="0" r="0" b="0"/>
              <a:pathLst>
                <a:path w="55773" h="213797">
                  <a:moveTo>
                    <a:pt x="55772" y="0"/>
                  </a:moveTo>
                  <a:lnTo>
                    <a:pt x="50838" y="54821"/>
                  </a:lnTo>
                  <a:lnTo>
                    <a:pt x="29582" y="116840"/>
                  </a:lnTo>
                  <a:lnTo>
                    <a:pt x="12617" y="178536"/>
                  </a:lnTo>
                  <a:lnTo>
                    <a:pt x="0" y="2137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6850796" y="4285233"/>
              <a:ext cx="83661" cy="111547"/>
            </a:xfrm>
            <a:custGeom>
              <a:avLst/>
              <a:gdLst/>
              <a:ahLst/>
              <a:cxnLst/>
              <a:rect l="0" t="0" r="0" b="0"/>
              <a:pathLst>
                <a:path w="83661" h="111547">
                  <a:moveTo>
                    <a:pt x="83660" y="0"/>
                  </a:moveTo>
                  <a:lnTo>
                    <a:pt x="60682" y="37692"/>
                  </a:lnTo>
                  <a:lnTo>
                    <a:pt x="14419" y="90246"/>
                  </a:lnTo>
                  <a:lnTo>
                    <a:pt x="0" y="11154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7008819" y="4433962"/>
              <a:ext cx="139434" cy="83660"/>
            </a:xfrm>
            <a:custGeom>
              <a:avLst/>
              <a:gdLst/>
              <a:ahLst/>
              <a:cxnLst/>
              <a:rect l="0" t="0" r="0" b="0"/>
              <a:pathLst>
                <a:path w="139434" h="83660">
                  <a:moveTo>
                    <a:pt x="139433" y="0"/>
                  </a:moveTo>
                  <a:lnTo>
                    <a:pt x="78078" y="40144"/>
                  </a:lnTo>
                  <a:lnTo>
                    <a:pt x="22939" y="75384"/>
                  </a:lnTo>
                  <a:lnTo>
                    <a:pt x="0" y="8365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8" name="Freeform 137"/>
            <p:cNvSpPr/>
            <p:nvPr/>
          </p:nvSpPr>
          <p:spPr>
            <a:xfrm>
              <a:off x="7101775" y="4638463"/>
              <a:ext cx="102251" cy="27887"/>
            </a:xfrm>
            <a:custGeom>
              <a:avLst/>
              <a:gdLst/>
              <a:ahLst/>
              <a:cxnLst/>
              <a:rect l="0" t="0" r="0" b="0"/>
              <a:pathLst>
                <a:path w="102251" h="27887">
                  <a:moveTo>
                    <a:pt x="102250" y="0"/>
                  </a:moveTo>
                  <a:lnTo>
                    <a:pt x="45563" y="12938"/>
                  </a:lnTo>
                  <a:lnTo>
                    <a:pt x="0" y="2788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40" name="Freeform 139"/>
          <p:cNvSpPr/>
          <p:nvPr/>
        </p:nvSpPr>
        <p:spPr>
          <a:xfrm>
            <a:off x="8330705" y="4567348"/>
            <a:ext cx="719466" cy="738423"/>
          </a:xfrm>
          <a:custGeom>
            <a:avLst/>
            <a:gdLst/>
            <a:ahLst/>
            <a:cxnLst/>
            <a:rect l="0" t="0" r="0" b="0"/>
            <a:pathLst>
              <a:path w="719466" h="738423">
                <a:moveTo>
                  <a:pt x="379194" y="61819"/>
                </a:moveTo>
                <a:lnTo>
                  <a:pt x="369325" y="51950"/>
                </a:lnTo>
                <a:lnTo>
                  <a:pt x="343448" y="40878"/>
                </a:lnTo>
                <a:lnTo>
                  <a:pt x="324060" y="39774"/>
                </a:lnTo>
                <a:lnTo>
                  <a:pt x="267703" y="53037"/>
                </a:lnTo>
                <a:lnTo>
                  <a:pt x="213756" y="75505"/>
                </a:lnTo>
                <a:lnTo>
                  <a:pt x="157778" y="105369"/>
                </a:lnTo>
                <a:lnTo>
                  <a:pt x="102487" y="143563"/>
                </a:lnTo>
                <a:lnTo>
                  <a:pt x="75836" y="166256"/>
                </a:lnTo>
                <a:lnTo>
                  <a:pt x="30955" y="227392"/>
                </a:lnTo>
                <a:lnTo>
                  <a:pt x="7812" y="287513"/>
                </a:lnTo>
                <a:lnTo>
                  <a:pt x="0" y="349806"/>
                </a:lnTo>
                <a:lnTo>
                  <a:pt x="3582" y="410636"/>
                </a:lnTo>
                <a:lnTo>
                  <a:pt x="14046" y="467311"/>
                </a:lnTo>
                <a:lnTo>
                  <a:pt x="29126" y="524705"/>
                </a:lnTo>
                <a:lnTo>
                  <a:pt x="47318" y="578332"/>
                </a:lnTo>
                <a:lnTo>
                  <a:pt x="63965" y="612846"/>
                </a:lnTo>
                <a:lnTo>
                  <a:pt x="107757" y="670859"/>
                </a:lnTo>
                <a:lnTo>
                  <a:pt x="122221" y="684700"/>
                </a:lnTo>
                <a:lnTo>
                  <a:pt x="178081" y="715259"/>
                </a:lnTo>
                <a:lnTo>
                  <a:pt x="236758" y="730416"/>
                </a:lnTo>
                <a:lnTo>
                  <a:pt x="288744" y="738422"/>
                </a:lnTo>
                <a:lnTo>
                  <a:pt x="339829" y="732582"/>
                </a:lnTo>
                <a:lnTo>
                  <a:pt x="398578" y="721482"/>
                </a:lnTo>
                <a:lnTo>
                  <a:pt x="459912" y="704410"/>
                </a:lnTo>
                <a:lnTo>
                  <a:pt x="520724" y="681146"/>
                </a:lnTo>
                <a:lnTo>
                  <a:pt x="573590" y="653904"/>
                </a:lnTo>
                <a:lnTo>
                  <a:pt x="635231" y="602461"/>
                </a:lnTo>
                <a:lnTo>
                  <a:pt x="680453" y="541878"/>
                </a:lnTo>
                <a:lnTo>
                  <a:pt x="706130" y="485049"/>
                </a:lnTo>
                <a:lnTo>
                  <a:pt x="719465" y="424095"/>
                </a:lnTo>
                <a:lnTo>
                  <a:pt x="717470" y="362325"/>
                </a:lnTo>
                <a:lnTo>
                  <a:pt x="709977" y="310947"/>
                </a:lnTo>
                <a:lnTo>
                  <a:pt x="696280" y="261411"/>
                </a:lnTo>
                <a:lnTo>
                  <a:pt x="672112" y="199440"/>
                </a:lnTo>
                <a:lnTo>
                  <a:pt x="635818" y="143591"/>
                </a:lnTo>
                <a:lnTo>
                  <a:pt x="577018" y="82610"/>
                </a:lnTo>
                <a:lnTo>
                  <a:pt x="525074" y="43663"/>
                </a:lnTo>
                <a:lnTo>
                  <a:pt x="480601" y="20979"/>
                </a:lnTo>
                <a:lnTo>
                  <a:pt x="431963" y="7717"/>
                </a:lnTo>
                <a:lnTo>
                  <a:pt x="378304" y="0"/>
                </a:lnTo>
                <a:lnTo>
                  <a:pt x="325912" y="468"/>
                </a:lnTo>
                <a:lnTo>
                  <a:pt x="277681" y="7148"/>
                </a:lnTo>
                <a:lnTo>
                  <a:pt x="217519" y="20651"/>
                </a:lnTo>
                <a:lnTo>
                  <a:pt x="202580" y="24637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46" name="Group 145"/>
          <p:cNvGrpSpPr/>
          <p:nvPr/>
        </p:nvGrpSpPr>
        <p:grpSpPr>
          <a:xfrm>
            <a:off x="8310192" y="5112534"/>
            <a:ext cx="622800" cy="806227"/>
            <a:chOff x="8310192" y="5112534"/>
            <a:chExt cx="622800" cy="806227"/>
          </a:xfrm>
        </p:grpSpPr>
        <p:sp>
          <p:nvSpPr>
            <p:cNvPr id="141" name="Freeform 140"/>
            <p:cNvSpPr/>
            <p:nvPr/>
          </p:nvSpPr>
          <p:spPr>
            <a:xfrm>
              <a:off x="8310192" y="5112534"/>
              <a:ext cx="622800" cy="806227"/>
            </a:xfrm>
            <a:custGeom>
              <a:avLst/>
              <a:gdLst/>
              <a:ahLst/>
              <a:cxnLst/>
              <a:rect l="0" t="0" r="0" b="0"/>
              <a:pathLst>
                <a:path w="622800" h="806227">
                  <a:moveTo>
                    <a:pt x="0" y="0"/>
                  </a:moveTo>
                  <a:lnTo>
                    <a:pt x="26190" y="59253"/>
                  </a:lnTo>
                  <a:lnTo>
                    <a:pt x="34362" y="80042"/>
                  </a:lnTo>
                  <a:lnTo>
                    <a:pt x="74561" y="129744"/>
                  </a:lnTo>
                  <a:lnTo>
                    <a:pt x="130142" y="188654"/>
                  </a:lnTo>
                  <a:lnTo>
                    <a:pt x="154926" y="228569"/>
                  </a:lnTo>
                  <a:lnTo>
                    <a:pt x="168442" y="285720"/>
                  </a:lnTo>
                  <a:lnTo>
                    <a:pt x="176571" y="348126"/>
                  </a:lnTo>
                  <a:lnTo>
                    <a:pt x="183760" y="399311"/>
                  </a:lnTo>
                  <a:lnTo>
                    <a:pt x="182519" y="434018"/>
                  </a:lnTo>
                  <a:lnTo>
                    <a:pt x="177781" y="478439"/>
                  </a:lnTo>
                  <a:lnTo>
                    <a:pt x="182200" y="532352"/>
                  </a:lnTo>
                  <a:lnTo>
                    <a:pt x="170853" y="595350"/>
                  </a:lnTo>
                  <a:lnTo>
                    <a:pt x="169399" y="627979"/>
                  </a:lnTo>
                  <a:lnTo>
                    <a:pt x="172719" y="644381"/>
                  </a:lnTo>
                  <a:lnTo>
                    <a:pt x="190688" y="678131"/>
                  </a:lnTo>
                  <a:lnTo>
                    <a:pt x="220215" y="712190"/>
                  </a:lnTo>
                  <a:lnTo>
                    <a:pt x="265199" y="741794"/>
                  </a:lnTo>
                  <a:lnTo>
                    <a:pt x="302375" y="791396"/>
                  </a:lnTo>
                  <a:lnTo>
                    <a:pt x="318233" y="800326"/>
                  </a:lnTo>
                  <a:lnTo>
                    <a:pt x="349516" y="806226"/>
                  </a:lnTo>
                  <a:lnTo>
                    <a:pt x="370170" y="802098"/>
                  </a:lnTo>
                  <a:lnTo>
                    <a:pt x="396464" y="788159"/>
                  </a:lnTo>
                  <a:lnTo>
                    <a:pt x="409627" y="775821"/>
                  </a:lnTo>
                  <a:lnTo>
                    <a:pt x="433301" y="724611"/>
                  </a:lnTo>
                  <a:lnTo>
                    <a:pt x="449218" y="678515"/>
                  </a:lnTo>
                  <a:lnTo>
                    <a:pt x="449943" y="659956"/>
                  </a:lnTo>
                  <a:lnTo>
                    <a:pt x="443760" y="596849"/>
                  </a:lnTo>
                  <a:lnTo>
                    <a:pt x="437794" y="541269"/>
                  </a:lnTo>
                  <a:lnTo>
                    <a:pt x="441943" y="480141"/>
                  </a:lnTo>
                  <a:lnTo>
                    <a:pt x="446380" y="424279"/>
                  </a:lnTo>
                  <a:lnTo>
                    <a:pt x="456130" y="372390"/>
                  </a:lnTo>
                  <a:lnTo>
                    <a:pt x="464670" y="309925"/>
                  </a:lnTo>
                  <a:lnTo>
                    <a:pt x="472892" y="273724"/>
                  </a:lnTo>
                  <a:lnTo>
                    <a:pt x="482498" y="252825"/>
                  </a:lnTo>
                  <a:lnTo>
                    <a:pt x="525649" y="208306"/>
                  </a:lnTo>
                  <a:lnTo>
                    <a:pt x="585916" y="164263"/>
                  </a:lnTo>
                  <a:lnTo>
                    <a:pt x="622799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8496102" y="5363513"/>
              <a:ext cx="185912" cy="65070"/>
            </a:xfrm>
            <a:custGeom>
              <a:avLst/>
              <a:gdLst/>
              <a:ahLst/>
              <a:cxnLst/>
              <a:rect l="0" t="0" r="0" b="0"/>
              <a:pathLst>
                <a:path w="185912" h="65070">
                  <a:moveTo>
                    <a:pt x="185911" y="0"/>
                  </a:moveTo>
                  <a:lnTo>
                    <a:pt x="161582" y="6388"/>
                  </a:lnTo>
                  <a:lnTo>
                    <a:pt x="99417" y="13847"/>
                  </a:lnTo>
                  <a:lnTo>
                    <a:pt x="44574" y="28078"/>
                  </a:lnTo>
                  <a:lnTo>
                    <a:pt x="32815" y="31113"/>
                  </a:lnTo>
                  <a:lnTo>
                    <a:pt x="23942" y="36234"/>
                  </a:lnTo>
                  <a:lnTo>
                    <a:pt x="0" y="6506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3" name="Freeform 142"/>
            <p:cNvSpPr/>
            <p:nvPr/>
          </p:nvSpPr>
          <p:spPr>
            <a:xfrm>
              <a:off x="8570466" y="5540128"/>
              <a:ext cx="120843" cy="46479"/>
            </a:xfrm>
            <a:custGeom>
              <a:avLst/>
              <a:gdLst/>
              <a:ahLst/>
              <a:cxnLst/>
              <a:rect l="0" t="0" r="0" b="0"/>
              <a:pathLst>
                <a:path w="120843" h="46479">
                  <a:moveTo>
                    <a:pt x="120842" y="0"/>
                  </a:moveTo>
                  <a:lnTo>
                    <a:pt x="57421" y="0"/>
                  </a:lnTo>
                  <a:lnTo>
                    <a:pt x="33439" y="0"/>
                  </a:lnTo>
                  <a:lnTo>
                    <a:pt x="24358" y="3098"/>
                  </a:lnTo>
                  <a:lnTo>
                    <a:pt x="11515" y="14804"/>
                  </a:lnTo>
                  <a:lnTo>
                    <a:pt x="5118" y="27580"/>
                  </a:lnTo>
                  <a:lnTo>
                    <a:pt x="0" y="4647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4" name="Freeform 143"/>
            <p:cNvSpPr/>
            <p:nvPr/>
          </p:nvSpPr>
          <p:spPr>
            <a:xfrm>
              <a:off x="8505398" y="5680853"/>
              <a:ext cx="158025" cy="17300"/>
            </a:xfrm>
            <a:custGeom>
              <a:avLst/>
              <a:gdLst/>
              <a:ahLst/>
              <a:cxnLst/>
              <a:rect l="0" t="0" r="0" b="0"/>
              <a:pathLst>
                <a:path w="158025" h="17300">
                  <a:moveTo>
                    <a:pt x="158024" y="8003"/>
                  </a:moveTo>
                  <a:lnTo>
                    <a:pt x="120331" y="5249"/>
                  </a:lnTo>
                  <a:lnTo>
                    <a:pt x="78625" y="0"/>
                  </a:lnTo>
                  <a:lnTo>
                    <a:pt x="32668" y="6384"/>
                  </a:lnTo>
                  <a:lnTo>
                    <a:pt x="0" y="1729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5" name="Freeform 144"/>
            <p:cNvSpPr/>
            <p:nvPr/>
          </p:nvSpPr>
          <p:spPr>
            <a:xfrm>
              <a:off x="8523989" y="5800403"/>
              <a:ext cx="120842" cy="27887"/>
            </a:xfrm>
            <a:custGeom>
              <a:avLst/>
              <a:gdLst/>
              <a:ahLst/>
              <a:cxnLst/>
              <a:rect l="0" t="0" r="0" b="0"/>
              <a:pathLst>
                <a:path w="120842" h="27887">
                  <a:moveTo>
                    <a:pt x="120841" y="27886"/>
                  </a:moveTo>
                  <a:lnTo>
                    <a:pt x="90124" y="25820"/>
                  </a:lnTo>
                  <a:lnTo>
                    <a:pt x="38153" y="10417"/>
                  </a:ln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8273010" y="4461848"/>
            <a:ext cx="836597" cy="371822"/>
            <a:chOff x="8273010" y="4461848"/>
            <a:chExt cx="836597" cy="371822"/>
          </a:xfrm>
        </p:grpSpPr>
        <p:sp>
          <p:nvSpPr>
            <p:cNvPr id="147" name="Freeform 146"/>
            <p:cNvSpPr/>
            <p:nvPr/>
          </p:nvSpPr>
          <p:spPr>
            <a:xfrm>
              <a:off x="8273010" y="4545508"/>
              <a:ext cx="65070" cy="288162"/>
            </a:xfrm>
            <a:custGeom>
              <a:avLst/>
              <a:gdLst/>
              <a:ahLst/>
              <a:cxnLst/>
              <a:rect l="0" t="0" r="0" b="0"/>
              <a:pathLst>
                <a:path w="65070" h="288162">
                  <a:moveTo>
                    <a:pt x="0" y="0"/>
                  </a:moveTo>
                  <a:lnTo>
                    <a:pt x="2066" y="31750"/>
                  </a:lnTo>
                  <a:lnTo>
                    <a:pt x="17469" y="87292"/>
                  </a:lnTo>
                  <a:lnTo>
                    <a:pt x="33936" y="147141"/>
                  </a:lnTo>
                  <a:lnTo>
                    <a:pt x="43694" y="202657"/>
                  </a:lnTo>
                  <a:lnTo>
                    <a:pt x="53532" y="257774"/>
                  </a:lnTo>
                  <a:lnTo>
                    <a:pt x="65069" y="2881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8" name="Freeform 147"/>
            <p:cNvSpPr/>
            <p:nvPr/>
          </p:nvSpPr>
          <p:spPr>
            <a:xfrm>
              <a:off x="8384556" y="4461848"/>
              <a:ext cx="92956" cy="111547"/>
            </a:xfrm>
            <a:custGeom>
              <a:avLst/>
              <a:gdLst/>
              <a:ahLst/>
              <a:cxnLst/>
              <a:rect l="0" t="0" r="0" b="0"/>
              <a:pathLst>
                <a:path w="92956" h="111547">
                  <a:moveTo>
                    <a:pt x="0" y="0"/>
                  </a:moveTo>
                  <a:lnTo>
                    <a:pt x="14803" y="4935"/>
                  </a:lnTo>
                  <a:lnTo>
                    <a:pt x="38814" y="22807"/>
                  </a:lnTo>
                  <a:lnTo>
                    <a:pt x="80160" y="82738"/>
                  </a:lnTo>
                  <a:lnTo>
                    <a:pt x="92955" y="11154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9" name="Freeform 148"/>
            <p:cNvSpPr/>
            <p:nvPr/>
          </p:nvSpPr>
          <p:spPr>
            <a:xfrm>
              <a:off x="8737786" y="4508326"/>
              <a:ext cx="27887" cy="55774"/>
            </a:xfrm>
            <a:custGeom>
              <a:avLst/>
              <a:gdLst/>
              <a:ahLst/>
              <a:cxnLst/>
              <a:rect l="0" t="0" r="0" b="0"/>
              <a:pathLst>
                <a:path w="27887" h="55774">
                  <a:moveTo>
                    <a:pt x="27886" y="0"/>
                  </a:moveTo>
                  <a:lnTo>
                    <a:pt x="19432" y="21230"/>
                  </a:lnTo>
                  <a:lnTo>
                    <a:pt x="4450" y="43632"/>
                  </a:lnTo>
                  <a:lnTo>
                    <a:pt x="0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8970173" y="4499030"/>
              <a:ext cx="27888" cy="46479"/>
            </a:xfrm>
            <a:custGeom>
              <a:avLst/>
              <a:gdLst/>
              <a:ahLst/>
              <a:cxnLst/>
              <a:rect l="0" t="0" r="0" b="0"/>
              <a:pathLst>
                <a:path w="27888" h="46479">
                  <a:moveTo>
                    <a:pt x="0" y="0"/>
                  </a:moveTo>
                  <a:lnTo>
                    <a:pt x="8454" y="21231"/>
                  </a:lnTo>
                  <a:lnTo>
                    <a:pt x="27887" y="4647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1" name="Freeform 150"/>
            <p:cNvSpPr/>
            <p:nvPr/>
          </p:nvSpPr>
          <p:spPr>
            <a:xfrm>
              <a:off x="9035242" y="4731418"/>
              <a:ext cx="74365" cy="37183"/>
            </a:xfrm>
            <a:custGeom>
              <a:avLst/>
              <a:gdLst/>
              <a:ahLst/>
              <a:cxnLst/>
              <a:rect l="0" t="0" r="0" b="0"/>
              <a:pathLst>
                <a:path w="74365" h="37183">
                  <a:moveTo>
                    <a:pt x="74364" y="0"/>
                  </a:moveTo>
                  <a:lnTo>
                    <a:pt x="13030" y="29644"/>
                  </a:lnTo>
                  <a:lnTo>
                    <a:pt x="0" y="3718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53" name="Freeform 152"/>
          <p:cNvSpPr/>
          <p:nvPr/>
        </p:nvSpPr>
        <p:spPr>
          <a:xfrm>
            <a:off x="6319102" y="3845076"/>
            <a:ext cx="2911347" cy="774797"/>
          </a:xfrm>
          <a:custGeom>
            <a:avLst/>
            <a:gdLst/>
            <a:ahLst/>
            <a:cxnLst/>
            <a:rect l="0" t="0" r="0" b="0"/>
            <a:pathLst>
              <a:path w="2911347" h="774797">
                <a:moveTo>
                  <a:pt x="57622" y="430862"/>
                </a:moveTo>
                <a:lnTo>
                  <a:pt x="37884" y="425927"/>
                </a:lnTo>
                <a:lnTo>
                  <a:pt x="22685" y="412487"/>
                </a:lnTo>
                <a:lnTo>
                  <a:pt x="10077" y="392743"/>
                </a:lnTo>
                <a:lnTo>
                  <a:pt x="1030" y="370197"/>
                </a:lnTo>
                <a:lnTo>
                  <a:pt x="0" y="324407"/>
                </a:lnTo>
                <a:lnTo>
                  <a:pt x="9938" y="268259"/>
                </a:lnTo>
                <a:lnTo>
                  <a:pt x="31655" y="204883"/>
                </a:lnTo>
                <a:lnTo>
                  <a:pt x="68395" y="150086"/>
                </a:lnTo>
                <a:lnTo>
                  <a:pt x="115463" y="90330"/>
                </a:lnTo>
                <a:lnTo>
                  <a:pt x="160146" y="57424"/>
                </a:lnTo>
                <a:lnTo>
                  <a:pt x="211321" y="37955"/>
                </a:lnTo>
                <a:lnTo>
                  <a:pt x="271665" y="32050"/>
                </a:lnTo>
                <a:lnTo>
                  <a:pt x="333421" y="33338"/>
                </a:lnTo>
                <a:lnTo>
                  <a:pt x="395363" y="57046"/>
                </a:lnTo>
                <a:lnTo>
                  <a:pt x="457330" y="89827"/>
                </a:lnTo>
                <a:lnTo>
                  <a:pt x="518267" y="134820"/>
                </a:lnTo>
                <a:lnTo>
                  <a:pt x="573266" y="187936"/>
                </a:lnTo>
                <a:lnTo>
                  <a:pt x="626757" y="242850"/>
                </a:lnTo>
                <a:lnTo>
                  <a:pt x="656947" y="274969"/>
                </a:lnTo>
                <a:lnTo>
                  <a:pt x="708695" y="337278"/>
                </a:lnTo>
                <a:lnTo>
                  <a:pt x="768465" y="390000"/>
                </a:lnTo>
                <a:lnTo>
                  <a:pt x="825084" y="432893"/>
                </a:lnTo>
                <a:lnTo>
                  <a:pt x="863521" y="444087"/>
                </a:lnTo>
                <a:lnTo>
                  <a:pt x="892625" y="447068"/>
                </a:lnTo>
                <a:lnTo>
                  <a:pt x="917266" y="440130"/>
                </a:lnTo>
                <a:lnTo>
                  <a:pt x="967342" y="402973"/>
                </a:lnTo>
                <a:lnTo>
                  <a:pt x="993126" y="373252"/>
                </a:lnTo>
                <a:lnTo>
                  <a:pt x="1024323" y="318257"/>
                </a:lnTo>
                <a:lnTo>
                  <a:pt x="1055337" y="256173"/>
                </a:lnTo>
                <a:lnTo>
                  <a:pt x="1080129" y="200384"/>
                </a:lnTo>
                <a:lnTo>
                  <a:pt x="1110082" y="137788"/>
                </a:lnTo>
                <a:lnTo>
                  <a:pt x="1134097" y="82570"/>
                </a:lnTo>
                <a:lnTo>
                  <a:pt x="1169870" y="21287"/>
                </a:lnTo>
                <a:lnTo>
                  <a:pt x="1180607" y="3014"/>
                </a:lnTo>
                <a:lnTo>
                  <a:pt x="1185329" y="0"/>
                </a:lnTo>
                <a:lnTo>
                  <a:pt x="1189510" y="1089"/>
                </a:lnTo>
                <a:lnTo>
                  <a:pt x="1193331" y="4914"/>
                </a:lnTo>
                <a:lnTo>
                  <a:pt x="1194821" y="22935"/>
                </a:lnTo>
                <a:lnTo>
                  <a:pt x="1192297" y="81517"/>
                </a:lnTo>
                <a:lnTo>
                  <a:pt x="1191798" y="137921"/>
                </a:lnTo>
                <a:lnTo>
                  <a:pt x="1196626" y="196416"/>
                </a:lnTo>
                <a:lnTo>
                  <a:pt x="1213527" y="259001"/>
                </a:lnTo>
                <a:lnTo>
                  <a:pt x="1245564" y="318878"/>
                </a:lnTo>
                <a:lnTo>
                  <a:pt x="1260038" y="333236"/>
                </a:lnTo>
                <a:lnTo>
                  <a:pt x="1318370" y="362832"/>
                </a:lnTo>
                <a:lnTo>
                  <a:pt x="1373119" y="377602"/>
                </a:lnTo>
                <a:lnTo>
                  <a:pt x="1431864" y="375623"/>
                </a:lnTo>
                <a:lnTo>
                  <a:pt x="1486165" y="368132"/>
                </a:lnTo>
                <a:lnTo>
                  <a:pt x="1543094" y="356347"/>
                </a:lnTo>
                <a:lnTo>
                  <a:pt x="1599058" y="344074"/>
                </a:lnTo>
                <a:lnTo>
                  <a:pt x="1653454" y="324283"/>
                </a:lnTo>
                <a:lnTo>
                  <a:pt x="1715611" y="303236"/>
                </a:lnTo>
                <a:lnTo>
                  <a:pt x="1766246" y="289419"/>
                </a:lnTo>
                <a:lnTo>
                  <a:pt x="1816710" y="274997"/>
                </a:lnTo>
                <a:lnTo>
                  <a:pt x="1873665" y="261428"/>
                </a:lnTo>
                <a:lnTo>
                  <a:pt x="1933575" y="247079"/>
                </a:lnTo>
                <a:lnTo>
                  <a:pt x="1993328" y="239041"/>
                </a:lnTo>
                <a:lnTo>
                  <a:pt x="2056822" y="236659"/>
                </a:lnTo>
                <a:lnTo>
                  <a:pt x="2099832" y="236102"/>
                </a:lnTo>
                <a:lnTo>
                  <a:pt x="2143047" y="235854"/>
                </a:lnTo>
                <a:lnTo>
                  <a:pt x="2186354" y="238498"/>
                </a:lnTo>
                <a:lnTo>
                  <a:pt x="2230733" y="242083"/>
                </a:lnTo>
                <a:lnTo>
                  <a:pt x="2278000" y="243677"/>
                </a:lnTo>
                <a:lnTo>
                  <a:pt x="2341195" y="254443"/>
                </a:lnTo>
                <a:lnTo>
                  <a:pt x="2404101" y="265781"/>
                </a:lnTo>
                <a:lnTo>
                  <a:pt x="2446975" y="275210"/>
                </a:lnTo>
                <a:lnTo>
                  <a:pt x="2509005" y="294886"/>
                </a:lnTo>
                <a:lnTo>
                  <a:pt x="2566632" y="317586"/>
                </a:lnTo>
                <a:lnTo>
                  <a:pt x="2622954" y="340148"/>
                </a:lnTo>
                <a:lnTo>
                  <a:pt x="2676135" y="366457"/>
                </a:lnTo>
                <a:lnTo>
                  <a:pt x="2724599" y="396631"/>
                </a:lnTo>
                <a:lnTo>
                  <a:pt x="2787241" y="438904"/>
                </a:lnTo>
                <a:lnTo>
                  <a:pt x="2834501" y="485546"/>
                </a:lnTo>
                <a:lnTo>
                  <a:pt x="2870920" y="543417"/>
                </a:lnTo>
                <a:lnTo>
                  <a:pt x="2898311" y="604578"/>
                </a:lnTo>
                <a:lnTo>
                  <a:pt x="2907484" y="660784"/>
                </a:lnTo>
                <a:lnTo>
                  <a:pt x="2910583" y="722285"/>
                </a:lnTo>
                <a:lnTo>
                  <a:pt x="2911346" y="774796"/>
                </a:lnTo>
              </a:path>
            </a:pathLst>
          </a:custGeom>
          <a:ln w="127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61" name="Group 160"/>
          <p:cNvGrpSpPr/>
          <p:nvPr/>
        </p:nvGrpSpPr>
        <p:grpSpPr>
          <a:xfrm>
            <a:off x="6915865" y="4973101"/>
            <a:ext cx="334639" cy="864772"/>
            <a:chOff x="6915865" y="4973101"/>
            <a:chExt cx="334639" cy="864772"/>
          </a:xfrm>
        </p:grpSpPr>
        <p:sp>
          <p:nvSpPr>
            <p:cNvPr id="154" name="Freeform 153"/>
            <p:cNvSpPr/>
            <p:nvPr/>
          </p:nvSpPr>
          <p:spPr>
            <a:xfrm>
              <a:off x="6915865" y="4973101"/>
              <a:ext cx="207152" cy="217148"/>
            </a:xfrm>
            <a:custGeom>
              <a:avLst/>
              <a:gdLst/>
              <a:ahLst/>
              <a:cxnLst/>
              <a:rect l="0" t="0" r="0" b="0"/>
              <a:pathLst>
                <a:path w="207152" h="217148">
                  <a:moveTo>
                    <a:pt x="158023" y="0"/>
                  </a:moveTo>
                  <a:lnTo>
                    <a:pt x="188701" y="56000"/>
                  </a:lnTo>
                  <a:lnTo>
                    <a:pt x="207151" y="102281"/>
                  </a:lnTo>
                  <a:lnTo>
                    <a:pt x="206267" y="109501"/>
                  </a:lnTo>
                  <a:lnTo>
                    <a:pt x="202580" y="115347"/>
                  </a:lnTo>
                  <a:lnTo>
                    <a:pt x="197023" y="120277"/>
                  </a:lnTo>
                  <a:lnTo>
                    <a:pt x="190221" y="122531"/>
                  </a:lnTo>
                  <a:lnTo>
                    <a:pt x="174399" y="122281"/>
                  </a:lnTo>
                  <a:lnTo>
                    <a:pt x="119733" y="103563"/>
                  </a:lnTo>
                  <a:lnTo>
                    <a:pt x="107709" y="100027"/>
                  </a:lnTo>
                  <a:lnTo>
                    <a:pt x="98659" y="100768"/>
                  </a:lnTo>
                  <a:lnTo>
                    <a:pt x="91593" y="104361"/>
                  </a:lnTo>
                  <a:lnTo>
                    <a:pt x="85850" y="109855"/>
                  </a:lnTo>
                  <a:lnTo>
                    <a:pt x="83054" y="117648"/>
                  </a:lnTo>
                  <a:lnTo>
                    <a:pt x="84053" y="148356"/>
                  </a:lnTo>
                  <a:lnTo>
                    <a:pt x="96512" y="203025"/>
                  </a:lnTo>
                  <a:lnTo>
                    <a:pt x="94294" y="209714"/>
                  </a:lnTo>
                  <a:lnTo>
                    <a:pt x="88683" y="214174"/>
                  </a:lnTo>
                  <a:lnTo>
                    <a:pt x="80811" y="217147"/>
                  </a:lnTo>
                  <a:lnTo>
                    <a:pt x="61048" y="214942"/>
                  </a:lnTo>
                  <a:lnTo>
                    <a:pt x="40558" y="207076"/>
                  </a:lnTo>
                  <a:lnTo>
                    <a:pt x="0" y="17661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5" name="Freeform 154"/>
            <p:cNvSpPr/>
            <p:nvPr/>
          </p:nvSpPr>
          <p:spPr>
            <a:xfrm>
              <a:off x="7046002" y="5186898"/>
              <a:ext cx="46478" cy="139434"/>
            </a:xfrm>
            <a:custGeom>
              <a:avLst/>
              <a:gdLst/>
              <a:ahLst/>
              <a:cxnLst/>
              <a:rect l="0" t="0" r="0" b="0"/>
              <a:pathLst>
                <a:path w="46478" h="139434">
                  <a:moveTo>
                    <a:pt x="0" y="0"/>
                  </a:moveTo>
                  <a:lnTo>
                    <a:pt x="2065" y="29685"/>
                  </a:lnTo>
                  <a:lnTo>
                    <a:pt x="25876" y="82469"/>
                  </a:lnTo>
                  <a:lnTo>
                    <a:pt x="46477" y="13943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6" name="Freeform 155"/>
            <p:cNvSpPr/>
            <p:nvPr/>
          </p:nvSpPr>
          <p:spPr>
            <a:xfrm>
              <a:off x="7046002" y="5382104"/>
              <a:ext cx="139433" cy="128607"/>
            </a:xfrm>
            <a:custGeom>
              <a:avLst/>
              <a:gdLst/>
              <a:ahLst/>
              <a:cxnLst/>
              <a:rect l="0" t="0" r="0" b="0"/>
              <a:pathLst>
                <a:path w="139433" h="128607">
                  <a:moveTo>
                    <a:pt x="139432" y="0"/>
                  </a:moveTo>
                  <a:lnTo>
                    <a:pt x="101740" y="2754"/>
                  </a:lnTo>
                  <a:lnTo>
                    <a:pt x="92614" y="4935"/>
                  </a:lnTo>
                  <a:lnTo>
                    <a:pt x="85498" y="10520"/>
                  </a:lnTo>
                  <a:lnTo>
                    <a:pt x="70548" y="37086"/>
                  </a:lnTo>
                  <a:lnTo>
                    <a:pt x="60610" y="66073"/>
                  </a:lnTo>
                  <a:lnTo>
                    <a:pt x="51475" y="119546"/>
                  </a:lnTo>
                  <a:lnTo>
                    <a:pt x="46711" y="125142"/>
                  </a:lnTo>
                  <a:lnTo>
                    <a:pt x="40436" y="127840"/>
                  </a:lnTo>
                  <a:lnTo>
                    <a:pt x="33154" y="128606"/>
                  </a:lnTo>
                  <a:lnTo>
                    <a:pt x="19554" y="123948"/>
                  </a:lnTo>
                  <a:lnTo>
                    <a:pt x="0" y="11154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7" name="Freeform 156"/>
            <p:cNvSpPr/>
            <p:nvPr/>
          </p:nvSpPr>
          <p:spPr>
            <a:xfrm>
              <a:off x="7148252" y="5382104"/>
              <a:ext cx="55774" cy="102252"/>
            </a:xfrm>
            <a:custGeom>
              <a:avLst/>
              <a:gdLst/>
              <a:ahLst/>
              <a:cxnLst/>
              <a:rect l="0" t="0" r="0" b="0"/>
              <a:pathLst>
                <a:path w="55774" h="102252">
                  <a:moveTo>
                    <a:pt x="0" y="0"/>
                  </a:moveTo>
                  <a:lnTo>
                    <a:pt x="31711" y="60342"/>
                  </a:lnTo>
                  <a:lnTo>
                    <a:pt x="55773" y="102251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8" name="Freeform 157"/>
            <p:cNvSpPr/>
            <p:nvPr/>
          </p:nvSpPr>
          <p:spPr>
            <a:xfrm>
              <a:off x="7064593" y="5623788"/>
              <a:ext cx="167320" cy="158024"/>
            </a:xfrm>
            <a:custGeom>
              <a:avLst/>
              <a:gdLst/>
              <a:ahLst/>
              <a:cxnLst/>
              <a:rect l="0" t="0" r="0" b="0"/>
              <a:pathLst>
                <a:path w="167320" h="158024">
                  <a:moveTo>
                    <a:pt x="0" y="0"/>
                  </a:moveTo>
                  <a:lnTo>
                    <a:pt x="4934" y="14803"/>
                  </a:lnTo>
                  <a:lnTo>
                    <a:pt x="47726" y="65552"/>
                  </a:lnTo>
                  <a:lnTo>
                    <a:pt x="110586" y="112264"/>
                  </a:lnTo>
                  <a:lnTo>
                    <a:pt x="155031" y="152376"/>
                  </a:lnTo>
                  <a:lnTo>
                    <a:pt x="167319" y="158023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9" name="Freeform 158"/>
            <p:cNvSpPr/>
            <p:nvPr/>
          </p:nvSpPr>
          <p:spPr>
            <a:xfrm>
              <a:off x="7185434" y="5600262"/>
              <a:ext cx="65070" cy="76630"/>
            </a:xfrm>
            <a:custGeom>
              <a:avLst/>
              <a:gdLst/>
              <a:ahLst/>
              <a:cxnLst/>
              <a:rect l="0" t="0" r="0" b="0"/>
              <a:pathLst>
                <a:path w="65070" h="76630">
                  <a:moveTo>
                    <a:pt x="65069" y="4935"/>
                  </a:moveTo>
                  <a:lnTo>
                    <a:pt x="50265" y="0"/>
                  </a:lnTo>
                  <a:lnTo>
                    <a:pt x="43839" y="612"/>
                  </a:lnTo>
                  <a:lnTo>
                    <a:pt x="31189" y="6800"/>
                  </a:lnTo>
                  <a:lnTo>
                    <a:pt x="12455" y="21898"/>
                  </a:lnTo>
                  <a:lnTo>
                    <a:pt x="5536" y="38983"/>
                  </a:lnTo>
                  <a:lnTo>
                    <a:pt x="3691" y="49323"/>
                  </a:lnTo>
                  <a:lnTo>
                    <a:pt x="7149" y="66321"/>
                  </a:lnTo>
                  <a:lnTo>
                    <a:pt x="10963" y="73745"/>
                  </a:lnTo>
                  <a:lnTo>
                    <a:pt x="15571" y="76629"/>
                  </a:lnTo>
                  <a:lnTo>
                    <a:pt x="20709" y="76486"/>
                  </a:lnTo>
                  <a:lnTo>
                    <a:pt x="26200" y="74325"/>
                  </a:lnTo>
                  <a:lnTo>
                    <a:pt x="28828" y="68753"/>
                  </a:lnTo>
                  <a:lnTo>
                    <a:pt x="28994" y="51545"/>
                  </a:lnTo>
                  <a:lnTo>
                    <a:pt x="25527" y="44271"/>
                  </a:lnTo>
                  <a:lnTo>
                    <a:pt x="0" y="2352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7046002" y="5772516"/>
              <a:ext cx="98381" cy="65357"/>
            </a:xfrm>
            <a:custGeom>
              <a:avLst/>
              <a:gdLst/>
              <a:ahLst/>
              <a:cxnLst/>
              <a:rect l="0" t="0" r="0" b="0"/>
              <a:pathLst>
                <a:path w="98381" h="65357">
                  <a:moveTo>
                    <a:pt x="55773" y="0"/>
                  </a:moveTo>
                  <a:lnTo>
                    <a:pt x="50838" y="14804"/>
                  </a:lnTo>
                  <a:lnTo>
                    <a:pt x="51169" y="30334"/>
                  </a:lnTo>
                  <a:lnTo>
                    <a:pt x="52704" y="38814"/>
                  </a:lnTo>
                  <a:lnTo>
                    <a:pt x="62671" y="53744"/>
                  </a:lnTo>
                  <a:lnTo>
                    <a:pt x="69668" y="60617"/>
                  </a:lnTo>
                  <a:lnTo>
                    <a:pt x="77430" y="64166"/>
                  </a:lnTo>
                  <a:lnTo>
                    <a:pt x="94317" y="65356"/>
                  </a:lnTo>
                  <a:lnTo>
                    <a:pt x="97994" y="63194"/>
                  </a:lnTo>
                  <a:lnTo>
                    <a:pt x="98380" y="59688"/>
                  </a:lnTo>
                  <a:lnTo>
                    <a:pt x="96571" y="55284"/>
                  </a:lnTo>
                  <a:lnTo>
                    <a:pt x="79222" y="39218"/>
                  </a:lnTo>
                  <a:lnTo>
                    <a:pt x="54458" y="26310"/>
                  </a:lnTo>
                  <a:lnTo>
                    <a:pt x="33843" y="24775"/>
                  </a:lnTo>
                  <a:lnTo>
                    <a:pt x="0" y="2788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6079381" y="288161"/>
            <a:ext cx="821403" cy="306753"/>
            <a:chOff x="6079381" y="288161"/>
            <a:chExt cx="821403" cy="306753"/>
          </a:xfrm>
        </p:grpSpPr>
        <p:sp>
          <p:nvSpPr>
            <p:cNvPr id="162" name="Freeform 161"/>
            <p:cNvSpPr/>
            <p:nvPr/>
          </p:nvSpPr>
          <p:spPr>
            <a:xfrm>
              <a:off x="6079381" y="297457"/>
              <a:ext cx="167207" cy="256287"/>
            </a:xfrm>
            <a:custGeom>
              <a:avLst/>
              <a:gdLst/>
              <a:ahLst/>
              <a:cxnLst/>
              <a:rect l="0" t="0" r="0" b="0"/>
              <a:pathLst>
                <a:path w="167207" h="256287">
                  <a:moveTo>
                    <a:pt x="9182" y="55773"/>
                  </a:moveTo>
                  <a:lnTo>
                    <a:pt x="2794" y="80102"/>
                  </a:lnTo>
                  <a:lnTo>
                    <a:pt x="461" y="132494"/>
                  </a:lnTo>
                  <a:lnTo>
                    <a:pt x="0" y="192573"/>
                  </a:lnTo>
                  <a:lnTo>
                    <a:pt x="4855" y="228853"/>
                  </a:lnTo>
                  <a:lnTo>
                    <a:pt x="17770" y="254292"/>
                  </a:lnTo>
                  <a:lnTo>
                    <a:pt x="23170" y="256286"/>
                  </a:lnTo>
                  <a:lnTo>
                    <a:pt x="28836" y="254517"/>
                  </a:lnTo>
                  <a:lnTo>
                    <a:pt x="49434" y="234469"/>
                  </a:lnTo>
                  <a:lnTo>
                    <a:pt x="69652" y="205118"/>
                  </a:lnTo>
                  <a:lnTo>
                    <a:pt x="96559" y="151716"/>
                  </a:lnTo>
                  <a:lnTo>
                    <a:pt x="125756" y="93217"/>
                  </a:lnTo>
                  <a:lnTo>
                    <a:pt x="151802" y="31849"/>
                  </a:lnTo>
                  <a:lnTo>
                    <a:pt x="167206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3" name="Freeform 162"/>
            <p:cNvSpPr/>
            <p:nvPr/>
          </p:nvSpPr>
          <p:spPr>
            <a:xfrm>
              <a:off x="6218701" y="394332"/>
              <a:ext cx="79150" cy="163400"/>
            </a:xfrm>
            <a:custGeom>
              <a:avLst/>
              <a:gdLst/>
              <a:ahLst/>
              <a:cxnLst/>
              <a:rect l="0" t="0" r="0" b="0"/>
              <a:pathLst>
                <a:path w="79150" h="163400">
                  <a:moveTo>
                    <a:pt x="0" y="51853"/>
                  </a:moveTo>
                  <a:lnTo>
                    <a:pt x="35040" y="42366"/>
                  </a:lnTo>
                  <a:lnTo>
                    <a:pt x="63401" y="21155"/>
                  </a:lnTo>
                  <a:lnTo>
                    <a:pt x="78443" y="4126"/>
                  </a:lnTo>
                  <a:lnTo>
                    <a:pt x="79149" y="411"/>
                  </a:lnTo>
                  <a:lnTo>
                    <a:pt x="75488" y="0"/>
                  </a:lnTo>
                  <a:lnTo>
                    <a:pt x="68916" y="1792"/>
                  </a:lnTo>
                  <a:lnTo>
                    <a:pt x="44863" y="24052"/>
                  </a:lnTo>
                  <a:lnTo>
                    <a:pt x="23818" y="61165"/>
                  </a:lnTo>
                  <a:lnTo>
                    <a:pt x="6477" y="112563"/>
                  </a:lnTo>
                  <a:lnTo>
                    <a:pt x="8387" y="133575"/>
                  </a:lnTo>
                  <a:lnTo>
                    <a:pt x="15089" y="150144"/>
                  </a:lnTo>
                  <a:lnTo>
                    <a:pt x="27886" y="16339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4" name="Freeform 163"/>
            <p:cNvSpPr/>
            <p:nvPr/>
          </p:nvSpPr>
          <p:spPr>
            <a:xfrm>
              <a:off x="6364169" y="409003"/>
              <a:ext cx="114807" cy="139433"/>
            </a:xfrm>
            <a:custGeom>
              <a:avLst/>
              <a:gdLst/>
              <a:ahLst/>
              <a:cxnLst/>
              <a:rect l="0" t="0" r="0" b="0"/>
              <a:pathLst>
                <a:path w="114807" h="139433">
                  <a:moveTo>
                    <a:pt x="21851" y="0"/>
                  </a:moveTo>
                  <a:lnTo>
                    <a:pt x="5996" y="62388"/>
                  </a:lnTo>
                  <a:lnTo>
                    <a:pt x="0" y="82468"/>
                  </a:lnTo>
                  <a:lnTo>
                    <a:pt x="2120" y="88029"/>
                  </a:lnTo>
                  <a:lnTo>
                    <a:pt x="7664" y="90704"/>
                  </a:lnTo>
                  <a:lnTo>
                    <a:pt x="15492" y="91454"/>
                  </a:lnTo>
                  <a:lnTo>
                    <a:pt x="32451" y="84025"/>
                  </a:lnTo>
                  <a:lnTo>
                    <a:pt x="63652" y="58944"/>
                  </a:lnTo>
                  <a:lnTo>
                    <a:pt x="72440" y="55821"/>
                  </a:lnTo>
                  <a:lnTo>
                    <a:pt x="93223" y="55106"/>
                  </a:lnTo>
                  <a:lnTo>
                    <a:pt x="100417" y="59459"/>
                  </a:lnTo>
                  <a:lnTo>
                    <a:pt x="105213" y="66493"/>
                  </a:lnTo>
                  <a:lnTo>
                    <a:pt x="111964" y="96131"/>
                  </a:lnTo>
                  <a:lnTo>
                    <a:pt x="114806" y="139432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5" name="Freeform 164"/>
            <p:cNvSpPr/>
            <p:nvPr/>
          </p:nvSpPr>
          <p:spPr>
            <a:xfrm>
              <a:off x="6517989" y="288161"/>
              <a:ext cx="211966" cy="267872"/>
            </a:xfrm>
            <a:custGeom>
              <a:avLst/>
              <a:gdLst/>
              <a:ahLst/>
              <a:cxnLst/>
              <a:rect l="0" t="0" r="0" b="0"/>
              <a:pathLst>
                <a:path w="211966" h="267872">
                  <a:moveTo>
                    <a:pt x="44646" y="0"/>
                  </a:moveTo>
                  <a:lnTo>
                    <a:pt x="44646" y="59756"/>
                  </a:lnTo>
                  <a:lnTo>
                    <a:pt x="34534" y="113601"/>
                  </a:lnTo>
                  <a:lnTo>
                    <a:pt x="22795" y="171397"/>
                  </a:lnTo>
                  <a:lnTo>
                    <a:pt x="13613" y="214431"/>
                  </a:lnTo>
                  <a:lnTo>
                    <a:pt x="10531" y="220417"/>
                  </a:lnTo>
                  <a:lnTo>
                    <a:pt x="7443" y="221309"/>
                  </a:lnTo>
                  <a:lnTo>
                    <a:pt x="4351" y="218805"/>
                  </a:lnTo>
                  <a:lnTo>
                    <a:pt x="915" y="205006"/>
                  </a:lnTo>
                  <a:lnTo>
                    <a:pt x="0" y="195542"/>
                  </a:lnTo>
                  <a:lnTo>
                    <a:pt x="2487" y="187167"/>
                  </a:lnTo>
                  <a:lnTo>
                    <a:pt x="13515" y="172354"/>
                  </a:lnTo>
                  <a:lnTo>
                    <a:pt x="34253" y="161638"/>
                  </a:lnTo>
                  <a:lnTo>
                    <a:pt x="79774" y="146344"/>
                  </a:lnTo>
                  <a:lnTo>
                    <a:pt x="87688" y="147139"/>
                  </a:lnTo>
                  <a:lnTo>
                    <a:pt x="93997" y="150767"/>
                  </a:lnTo>
                  <a:lnTo>
                    <a:pt x="99237" y="156284"/>
                  </a:lnTo>
                  <a:lnTo>
                    <a:pt x="105057" y="176186"/>
                  </a:lnTo>
                  <a:lnTo>
                    <a:pt x="105580" y="213670"/>
                  </a:lnTo>
                  <a:lnTo>
                    <a:pt x="103746" y="237496"/>
                  </a:lnTo>
                  <a:lnTo>
                    <a:pt x="106373" y="258413"/>
                  </a:lnTo>
                  <a:lnTo>
                    <a:pt x="110585" y="264198"/>
                  </a:lnTo>
                  <a:lnTo>
                    <a:pt x="116492" y="267021"/>
                  </a:lnTo>
                  <a:lnTo>
                    <a:pt x="123528" y="267871"/>
                  </a:lnTo>
                  <a:lnTo>
                    <a:pt x="139609" y="260552"/>
                  </a:lnTo>
                  <a:lnTo>
                    <a:pt x="195156" y="213808"/>
                  </a:lnTo>
                  <a:lnTo>
                    <a:pt x="199725" y="212771"/>
                  </a:lnTo>
                  <a:lnTo>
                    <a:pt x="211965" y="21379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6" name="Freeform 165"/>
            <p:cNvSpPr/>
            <p:nvPr/>
          </p:nvSpPr>
          <p:spPr>
            <a:xfrm>
              <a:off x="6798963" y="437866"/>
              <a:ext cx="101821" cy="157048"/>
            </a:xfrm>
            <a:custGeom>
              <a:avLst/>
              <a:gdLst/>
              <a:ahLst/>
              <a:cxnLst/>
              <a:rect l="0" t="0" r="0" b="0"/>
              <a:pathLst>
                <a:path w="101821" h="157048">
                  <a:moveTo>
                    <a:pt x="5355" y="45501"/>
                  </a:moveTo>
                  <a:lnTo>
                    <a:pt x="0" y="100659"/>
                  </a:lnTo>
                  <a:lnTo>
                    <a:pt x="6408" y="86747"/>
                  </a:lnTo>
                  <a:lnTo>
                    <a:pt x="27012" y="64607"/>
                  </a:lnTo>
                  <a:lnTo>
                    <a:pt x="84591" y="26487"/>
                  </a:lnTo>
                  <a:lnTo>
                    <a:pt x="95361" y="20431"/>
                  </a:lnTo>
                  <a:lnTo>
                    <a:pt x="100476" y="14328"/>
                  </a:lnTo>
                  <a:lnTo>
                    <a:pt x="101820" y="8193"/>
                  </a:lnTo>
                  <a:lnTo>
                    <a:pt x="100650" y="2038"/>
                  </a:lnTo>
                  <a:lnTo>
                    <a:pt x="97804" y="0"/>
                  </a:lnTo>
                  <a:lnTo>
                    <a:pt x="93841" y="707"/>
                  </a:lnTo>
                  <a:lnTo>
                    <a:pt x="89134" y="3245"/>
                  </a:lnTo>
                  <a:lnTo>
                    <a:pt x="72639" y="26554"/>
                  </a:lnTo>
                  <a:lnTo>
                    <a:pt x="59604" y="59626"/>
                  </a:lnTo>
                  <a:lnTo>
                    <a:pt x="59070" y="95590"/>
                  </a:lnTo>
                  <a:lnTo>
                    <a:pt x="65722" y="114584"/>
                  </a:lnTo>
                  <a:lnTo>
                    <a:pt x="98311" y="15704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5471426" y="827301"/>
            <a:ext cx="1447562" cy="1022468"/>
            <a:chOff x="5471426" y="827301"/>
            <a:chExt cx="1447562" cy="1022468"/>
          </a:xfrm>
        </p:grpSpPr>
        <p:sp>
          <p:nvSpPr>
            <p:cNvPr id="168" name="Freeform 167"/>
            <p:cNvSpPr/>
            <p:nvPr/>
          </p:nvSpPr>
          <p:spPr>
            <a:xfrm>
              <a:off x="5595901" y="929552"/>
              <a:ext cx="734347" cy="799415"/>
            </a:xfrm>
            <a:custGeom>
              <a:avLst/>
              <a:gdLst/>
              <a:ahLst/>
              <a:cxnLst/>
              <a:rect l="0" t="0" r="0" b="0"/>
              <a:pathLst>
                <a:path w="734347" h="799415">
                  <a:moveTo>
                    <a:pt x="734346" y="0"/>
                  </a:moveTo>
                  <a:lnTo>
                    <a:pt x="695215" y="61375"/>
                  </a:lnTo>
                  <a:lnTo>
                    <a:pt x="650429" y="123862"/>
                  </a:lnTo>
                  <a:lnTo>
                    <a:pt x="594063" y="185900"/>
                  </a:lnTo>
                  <a:lnTo>
                    <a:pt x="545169" y="240419"/>
                  </a:lnTo>
                  <a:lnTo>
                    <a:pt x="493662" y="299884"/>
                  </a:lnTo>
                  <a:lnTo>
                    <a:pt x="431464" y="355239"/>
                  </a:lnTo>
                  <a:lnTo>
                    <a:pt x="373848" y="415596"/>
                  </a:lnTo>
                  <a:lnTo>
                    <a:pt x="312738" y="477248"/>
                  </a:lnTo>
                  <a:lnTo>
                    <a:pt x="253691" y="536401"/>
                  </a:lnTo>
                  <a:lnTo>
                    <a:pt x="197004" y="598044"/>
                  </a:lnTo>
                  <a:lnTo>
                    <a:pt x="137110" y="656086"/>
                  </a:lnTo>
                  <a:lnTo>
                    <a:pt x="84425" y="713455"/>
                  </a:lnTo>
                  <a:lnTo>
                    <a:pt x="24889" y="768968"/>
                  </a:lnTo>
                  <a:lnTo>
                    <a:pt x="0" y="799414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9" name="Freeform 168"/>
            <p:cNvSpPr/>
            <p:nvPr/>
          </p:nvSpPr>
          <p:spPr>
            <a:xfrm>
              <a:off x="5471426" y="1738262"/>
              <a:ext cx="124476" cy="111507"/>
            </a:xfrm>
            <a:custGeom>
              <a:avLst/>
              <a:gdLst/>
              <a:ahLst/>
              <a:cxnLst/>
              <a:rect l="0" t="0" r="0" b="0"/>
              <a:pathLst>
                <a:path w="124476" h="111507">
                  <a:moveTo>
                    <a:pt x="22224" y="0"/>
                  </a:moveTo>
                  <a:lnTo>
                    <a:pt x="8415" y="24329"/>
                  </a:lnTo>
                  <a:lnTo>
                    <a:pt x="0" y="60342"/>
                  </a:lnTo>
                  <a:lnTo>
                    <a:pt x="1330" y="81559"/>
                  </a:lnTo>
                  <a:lnTo>
                    <a:pt x="8118" y="98563"/>
                  </a:lnTo>
                  <a:lnTo>
                    <a:pt x="12820" y="105989"/>
                  </a:lnTo>
                  <a:lnTo>
                    <a:pt x="21119" y="109907"/>
                  </a:lnTo>
                  <a:lnTo>
                    <a:pt x="44111" y="111506"/>
                  </a:lnTo>
                  <a:lnTo>
                    <a:pt x="63281" y="106020"/>
                  </a:lnTo>
                  <a:lnTo>
                    <a:pt x="124475" y="74364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6386020" y="910961"/>
              <a:ext cx="37183" cy="46478"/>
            </a:xfrm>
            <a:custGeom>
              <a:avLst/>
              <a:gdLst/>
              <a:ahLst/>
              <a:cxnLst/>
              <a:rect l="0" t="0" r="0" b="0"/>
              <a:pathLst>
                <a:path w="37183" h="46478">
                  <a:moveTo>
                    <a:pt x="0" y="46477"/>
                  </a:moveTo>
                  <a:lnTo>
                    <a:pt x="37182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6553340" y="845892"/>
              <a:ext cx="27121" cy="185911"/>
            </a:xfrm>
            <a:custGeom>
              <a:avLst/>
              <a:gdLst/>
              <a:ahLst/>
              <a:cxnLst/>
              <a:rect l="0" t="0" r="0" b="0"/>
              <a:pathLst>
                <a:path w="27121" h="185911">
                  <a:moveTo>
                    <a:pt x="9295" y="0"/>
                  </a:moveTo>
                  <a:lnTo>
                    <a:pt x="19164" y="9869"/>
                  </a:lnTo>
                  <a:lnTo>
                    <a:pt x="24010" y="25732"/>
                  </a:lnTo>
                  <a:lnTo>
                    <a:pt x="27120" y="74512"/>
                  </a:lnTo>
                  <a:lnTo>
                    <a:pt x="13925" y="132844"/>
                  </a:lnTo>
                  <a:lnTo>
                    <a:pt x="0" y="18591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2" name="Freeform 171"/>
            <p:cNvSpPr/>
            <p:nvPr/>
          </p:nvSpPr>
          <p:spPr>
            <a:xfrm>
              <a:off x="6404611" y="853538"/>
              <a:ext cx="141428" cy="336289"/>
            </a:xfrm>
            <a:custGeom>
              <a:avLst/>
              <a:gdLst/>
              <a:ahLst/>
              <a:cxnLst/>
              <a:rect l="0" t="0" r="0" b="0"/>
              <a:pathLst>
                <a:path w="141428" h="336289">
                  <a:moveTo>
                    <a:pt x="0" y="57423"/>
                  </a:moveTo>
                  <a:lnTo>
                    <a:pt x="25876" y="31546"/>
                  </a:lnTo>
                  <a:lnTo>
                    <a:pt x="83007" y="3360"/>
                  </a:lnTo>
                  <a:lnTo>
                    <a:pt x="101961" y="0"/>
                  </a:lnTo>
                  <a:lnTo>
                    <a:pt x="111353" y="550"/>
                  </a:lnTo>
                  <a:lnTo>
                    <a:pt x="118647" y="5048"/>
                  </a:lnTo>
                  <a:lnTo>
                    <a:pt x="129506" y="21062"/>
                  </a:lnTo>
                  <a:lnTo>
                    <a:pt x="141427" y="53305"/>
                  </a:lnTo>
                  <a:lnTo>
                    <a:pt x="139865" y="116055"/>
                  </a:lnTo>
                  <a:lnTo>
                    <a:pt x="132446" y="166717"/>
                  </a:lnTo>
                  <a:lnTo>
                    <a:pt x="117639" y="228156"/>
                  </a:lnTo>
                  <a:lnTo>
                    <a:pt x="99143" y="289294"/>
                  </a:lnTo>
                  <a:lnTo>
                    <a:pt x="92955" y="33628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3" name="Freeform 172"/>
            <p:cNvSpPr/>
            <p:nvPr/>
          </p:nvSpPr>
          <p:spPr>
            <a:xfrm>
              <a:off x="6623585" y="855188"/>
              <a:ext cx="87779" cy="288162"/>
            </a:xfrm>
            <a:custGeom>
              <a:avLst/>
              <a:gdLst/>
              <a:ahLst/>
              <a:cxnLst/>
              <a:rect l="0" t="0" r="0" b="0"/>
              <a:pathLst>
                <a:path w="87779" h="288162">
                  <a:moveTo>
                    <a:pt x="87778" y="0"/>
                  </a:moveTo>
                  <a:lnTo>
                    <a:pt x="77666" y="50557"/>
                  </a:lnTo>
                  <a:lnTo>
                    <a:pt x="63437" y="94164"/>
                  </a:lnTo>
                  <a:lnTo>
                    <a:pt x="36795" y="155734"/>
                  </a:lnTo>
                  <a:lnTo>
                    <a:pt x="16661" y="213596"/>
                  </a:lnTo>
                  <a:lnTo>
                    <a:pt x="0" y="267486"/>
                  </a:lnTo>
                  <a:lnTo>
                    <a:pt x="4118" y="28816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4" name="Freeform 173"/>
            <p:cNvSpPr/>
            <p:nvPr/>
          </p:nvSpPr>
          <p:spPr>
            <a:xfrm>
              <a:off x="6746487" y="938847"/>
              <a:ext cx="48536" cy="147184"/>
            </a:xfrm>
            <a:custGeom>
              <a:avLst/>
              <a:gdLst/>
              <a:ahLst/>
              <a:cxnLst/>
              <a:rect l="0" t="0" r="0" b="0"/>
              <a:pathLst>
                <a:path w="48536" h="147184">
                  <a:moveTo>
                    <a:pt x="29944" y="0"/>
                  </a:moveTo>
                  <a:lnTo>
                    <a:pt x="39814" y="14804"/>
                  </a:lnTo>
                  <a:lnTo>
                    <a:pt x="41905" y="30335"/>
                  </a:lnTo>
                  <a:lnTo>
                    <a:pt x="38359" y="47566"/>
                  </a:lnTo>
                  <a:lnTo>
                    <a:pt x="24749" y="73654"/>
                  </a:lnTo>
                  <a:lnTo>
                    <a:pt x="520" y="112881"/>
                  </a:lnTo>
                  <a:lnTo>
                    <a:pt x="0" y="121732"/>
                  </a:lnTo>
                  <a:lnTo>
                    <a:pt x="4930" y="139828"/>
                  </a:lnTo>
                  <a:lnTo>
                    <a:pt x="10170" y="144861"/>
                  </a:lnTo>
                  <a:lnTo>
                    <a:pt x="16761" y="147183"/>
                  </a:lnTo>
                  <a:lnTo>
                    <a:pt x="30282" y="147009"/>
                  </a:lnTo>
                  <a:lnTo>
                    <a:pt x="48535" y="13943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5" name="Freeform 174"/>
            <p:cNvSpPr/>
            <p:nvPr/>
          </p:nvSpPr>
          <p:spPr>
            <a:xfrm>
              <a:off x="6822909" y="901665"/>
              <a:ext cx="96079" cy="325344"/>
            </a:xfrm>
            <a:custGeom>
              <a:avLst/>
              <a:gdLst/>
              <a:ahLst/>
              <a:cxnLst/>
              <a:rect l="0" t="0" r="0" b="0"/>
              <a:pathLst>
                <a:path w="96079" h="325344">
                  <a:moveTo>
                    <a:pt x="55773" y="0"/>
                  </a:moveTo>
                  <a:lnTo>
                    <a:pt x="86451" y="56020"/>
                  </a:lnTo>
                  <a:lnTo>
                    <a:pt x="96078" y="97963"/>
                  </a:lnTo>
                  <a:lnTo>
                    <a:pt x="91124" y="158401"/>
                  </a:lnTo>
                  <a:lnTo>
                    <a:pt x="83879" y="189177"/>
                  </a:lnTo>
                  <a:lnTo>
                    <a:pt x="56735" y="245504"/>
                  </a:lnTo>
                  <a:lnTo>
                    <a:pt x="18675" y="303517"/>
                  </a:lnTo>
                  <a:lnTo>
                    <a:pt x="0" y="325343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6" name="Freeform 175"/>
            <p:cNvSpPr/>
            <p:nvPr/>
          </p:nvSpPr>
          <p:spPr>
            <a:xfrm>
              <a:off x="6621230" y="827301"/>
              <a:ext cx="80839" cy="353231"/>
            </a:xfrm>
            <a:custGeom>
              <a:avLst/>
              <a:gdLst/>
              <a:ahLst/>
              <a:cxnLst/>
              <a:rect l="0" t="0" r="0" b="0"/>
              <a:pathLst>
                <a:path w="80839" h="353231">
                  <a:moveTo>
                    <a:pt x="80838" y="0"/>
                  </a:moveTo>
                  <a:lnTo>
                    <a:pt x="43172" y="43174"/>
                  </a:lnTo>
                  <a:lnTo>
                    <a:pt x="23706" y="87942"/>
                  </a:lnTo>
                  <a:lnTo>
                    <a:pt x="9916" y="143989"/>
                  </a:lnTo>
                  <a:lnTo>
                    <a:pt x="0" y="202035"/>
                  </a:lnTo>
                  <a:lnTo>
                    <a:pt x="2670" y="253590"/>
                  </a:lnTo>
                  <a:lnTo>
                    <a:pt x="19077" y="315461"/>
                  </a:lnTo>
                  <a:lnTo>
                    <a:pt x="33160" y="338826"/>
                  </a:lnTo>
                  <a:lnTo>
                    <a:pt x="41745" y="346828"/>
                  </a:lnTo>
                  <a:lnTo>
                    <a:pt x="52951" y="35323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14778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815078" y="771528"/>
            <a:ext cx="194683" cy="3764685"/>
          </a:xfrm>
          <a:custGeom>
            <a:avLst/>
            <a:gdLst/>
            <a:ahLst/>
            <a:cxnLst/>
            <a:rect l="0" t="0" r="0" b="0"/>
            <a:pathLst>
              <a:path w="194683" h="3764685">
                <a:moveTo>
                  <a:pt x="0" y="0"/>
                </a:moveTo>
                <a:lnTo>
                  <a:pt x="0" y="51752"/>
                </a:lnTo>
                <a:lnTo>
                  <a:pt x="4934" y="102207"/>
                </a:lnTo>
                <a:lnTo>
                  <a:pt x="8003" y="158011"/>
                </a:lnTo>
                <a:lnTo>
                  <a:pt x="8721" y="200708"/>
                </a:lnTo>
                <a:lnTo>
                  <a:pt x="9040" y="247227"/>
                </a:lnTo>
                <a:lnTo>
                  <a:pt x="9181" y="295445"/>
                </a:lnTo>
                <a:lnTo>
                  <a:pt x="11999" y="347171"/>
                </a:lnTo>
                <a:lnTo>
                  <a:pt x="15661" y="402179"/>
                </a:lnTo>
                <a:lnTo>
                  <a:pt x="17288" y="461054"/>
                </a:lnTo>
                <a:lnTo>
                  <a:pt x="18011" y="521649"/>
                </a:lnTo>
                <a:lnTo>
                  <a:pt x="18333" y="584041"/>
                </a:lnTo>
                <a:lnTo>
                  <a:pt x="18419" y="616584"/>
                </a:lnTo>
                <a:lnTo>
                  <a:pt x="18476" y="649641"/>
                </a:lnTo>
                <a:lnTo>
                  <a:pt x="19547" y="683040"/>
                </a:lnTo>
                <a:lnTo>
                  <a:pt x="21294" y="716667"/>
                </a:lnTo>
                <a:lnTo>
                  <a:pt x="23491" y="750447"/>
                </a:lnTo>
                <a:lnTo>
                  <a:pt x="24956" y="785360"/>
                </a:lnTo>
                <a:lnTo>
                  <a:pt x="25933" y="821030"/>
                </a:lnTo>
                <a:lnTo>
                  <a:pt x="26584" y="857204"/>
                </a:lnTo>
                <a:lnTo>
                  <a:pt x="27018" y="893714"/>
                </a:lnTo>
                <a:lnTo>
                  <a:pt x="27307" y="930448"/>
                </a:lnTo>
                <a:lnTo>
                  <a:pt x="27500" y="967331"/>
                </a:lnTo>
                <a:lnTo>
                  <a:pt x="28662" y="1004314"/>
                </a:lnTo>
                <a:lnTo>
                  <a:pt x="30469" y="1041363"/>
                </a:lnTo>
                <a:lnTo>
                  <a:pt x="32706" y="1078457"/>
                </a:lnTo>
                <a:lnTo>
                  <a:pt x="35231" y="1116613"/>
                </a:lnTo>
                <a:lnTo>
                  <a:pt x="37947" y="1155477"/>
                </a:lnTo>
                <a:lnTo>
                  <a:pt x="40790" y="1194813"/>
                </a:lnTo>
                <a:lnTo>
                  <a:pt x="43719" y="1235497"/>
                </a:lnTo>
                <a:lnTo>
                  <a:pt x="46704" y="1277079"/>
                </a:lnTo>
                <a:lnTo>
                  <a:pt x="49727" y="1319260"/>
                </a:lnTo>
                <a:lnTo>
                  <a:pt x="53808" y="1360808"/>
                </a:lnTo>
                <a:lnTo>
                  <a:pt x="58594" y="1401934"/>
                </a:lnTo>
                <a:lnTo>
                  <a:pt x="63851" y="1442777"/>
                </a:lnTo>
                <a:lnTo>
                  <a:pt x="68388" y="1484466"/>
                </a:lnTo>
                <a:lnTo>
                  <a:pt x="72445" y="1526718"/>
                </a:lnTo>
                <a:lnTo>
                  <a:pt x="76184" y="1569346"/>
                </a:lnTo>
                <a:lnTo>
                  <a:pt x="79708" y="1612224"/>
                </a:lnTo>
                <a:lnTo>
                  <a:pt x="83091" y="1655270"/>
                </a:lnTo>
                <a:lnTo>
                  <a:pt x="86379" y="1698426"/>
                </a:lnTo>
                <a:lnTo>
                  <a:pt x="90637" y="1742690"/>
                </a:lnTo>
                <a:lnTo>
                  <a:pt x="95540" y="1787691"/>
                </a:lnTo>
                <a:lnTo>
                  <a:pt x="100875" y="1833185"/>
                </a:lnTo>
                <a:lnTo>
                  <a:pt x="106498" y="1877973"/>
                </a:lnTo>
                <a:lnTo>
                  <a:pt x="112312" y="1922292"/>
                </a:lnTo>
                <a:lnTo>
                  <a:pt x="118253" y="1966298"/>
                </a:lnTo>
                <a:lnTo>
                  <a:pt x="123247" y="2011127"/>
                </a:lnTo>
                <a:lnTo>
                  <a:pt x="127609" y="2056506"/>
                </a:lnTo>
                <a:lnTo>
                  <a:pt x="131550" y="2102251"/>
                </a:lnTo>
                <a:lnTo>
                  <a:pt x="136243" y="2147208"/>
                </a:lnTo>
                <a:lnTo>
                  <a:pt x="141438" y="2191639"/>
                </a:lnTo>
                <a:lnTo>
                  <a:pt x="146966" y="2235719"/>
                </a:lnTo>
                <a:lnTo>
                  <a:pt x="152718" y="2280598"/>
                </a:lnTo>
                <a:lnTo>
                  <a:pt x="158618" y="2326010"/>
                </a:lnTo>
                <a:lnTo>
                  <a:pt x="164616" y="2371777"/>
                </a:lnTo>
                <a:lnTo>
                  <a:pt x="168616" y="2416749"/>
                </a:lnTo>
                <a:lnTo>
                  <a:pt x="171282" y="2461189"/>
                </a:lnTo>
                <a:lnTo>
                  <a:pt x="173060" y="2505276"/>
                </a:lnTo>
                <a:lnTo>
                  <a:pt x="175277" y="2549127"/>
                </a:lnTo>
                <a:lnTo>
                  <a:pt x="177789" y="2592820"/>
                </a:lnTo>
                <a:lnTo>
                  <a:pt x="180496" y="2636409"/>
                </a:lnTo>
                <a:lnTo>
                  <a:pt x="183334" y="2679928"/>
                </a:lnTo>
                <a:lnTo>
                  <a:pt x="186258" y="2723400"/>
                </a:lnTo>
                <a:lnTo>
                  <a:pt x="189241" y="2766841"/>
                </a:lnTo>
                <a:lnTo>
                  <a:pt x="191229" y="2809229"/>
                </a:lnTo>
                <a:lnTo>
                  <a:pt x="192554" y="2850914"/>
                </a:lnTo>
                <a:lnTo>
                  <a:pt x="193438" y="2892131"/>
                </a:lnTo>
                <a:lnTo>
                  <a:pt x="194027" y="2933036"/>
                </a:lnTo>
                <a:lnTo>
                  <a:pt x="194420" y="2973733"/>
                </a:lnTo>
                <a:lnTo>
                  <a:pt x="194682" y="3014291"/>
                </a:lnTo>
                <a:lnTo>
                  <a:pt x="193823" y="3055789"/>
                </a:lnTo>
                <a:lnTo>
                  <a:pt x="192218" y="3097915"/>
                </a:lnTo>
                <a:lnTo>
                  <a:pt x="190116" y="3140458"/>
                </a:lnTo>
                <a:lnTo>
                  <a:pt x="187681" y="3181214"/>
                </a:lnTo>
                <a:lnTo>
                  <a:pt x="185025" y="3220779"/>
                </a:lnTo>
                <a:lnTo>
                  <a:pt x="182222" y="3259549"/>
                </a:lnTo>
                <a:lnTo>
                  <a:pt x="179320" y="3297790"/>
                </a:lnTo>
                <a:lnTo>
                  <a:pt x="176352" y="3335679"/>
                </a:lnTo>
                <a:lnTo>
                  <a:pt x="173341" y="3373331"/>
                </a:lnTo>
                <a:lnTo>
                  <a:pt x="170301" y="3410827"/>
                </a:lnTo>
                <a:lnTo>
                  <a:pt x="167242" y="3448218"/>
                </a:lnTo>
                <a:lnTo>
                  <a:pt x="164169" y="3485540"/>
                </a:lnTo>
                <a:lnTo>
                  <a:pt x="161088" y="3520750"/>
                </a:lnTo>
                <a:lnTo>
                  <a:pt x="158000" y="3554551"/>
                </a:lnTo>
                <a:lnTo>
                  <a:pt x="151816" y="3616551"/>
                </a:lnTo>
                <a:lnTo>
                  <a:pt x="145625" y="3668206"/>
                </a:lnTo>
                <a:lnTo>
                  <a:pt x="136333" y="3728066"/>
                </a:lnTo>
                <a:lnTo>
                  <a:pt x="130137" y="3764684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9" name="Group 8"/>
          <p:cNvGrpSpPr/>
          <p:nvPr/>
        </p:nvGrpSpPr>
        <p:grpSpPr>
          <a:xfrm>
            <a:off x="1596891" y="706459"/>
            <a:ext cx="1711237" cy="792679"/>
            <a:chOff x="1596891" y="706459"/>
            <a:chExt cx="1711237" cy="792679"/>
          </a:xfrm>
        </p:grpSpPr>
        <p:sp>
          <p:nvSpPr>
            <p:cNvPr id="3" name="Freeform 2"/>
            <p:cNvSpPr/>
            <p:nvPr/>
          </p:nvSpPr>
          <p:spPr>
            <a:xfrm>
              <a:off x="1596891" y="706459"/>
              <a:ext cx="426062" cy="480210"/>
            </a:xfrm>
            <a:custGeom>
              <a:avLst/>
              <a:gdLst/>
              <a:ahLst/>
              <a:cxnLst/>
              <a:rect l="0" t="0" r="0" b="0"/>
              <a:pathLst>
                <a:path w="426062" h="480210">
                  <a:moveTo>
                    <a:pt x="215735" y="0"/>
                  </a:moveTo>
                  <a:lnTo>
                    <a:pt x="160768" y="16888"/>
                  </a:lnTo>
                  <a:lnTo>
                    <a:pt x="100859" y="57392"/>
                  </a:lnTo>
                  <a:lnTo>
                    <a:pt x="41589" y="113579"/>
                  </a:lnTo>
                  <a:lnTo>
                    <a:pt x="9493" y="159325"/>
                  </a:lnTo>
                  <a:lnTo>
                    <a:pt x="820" y="181669"/>
                  </a:lnTo>
                  <a:lnTo>
                    <a:pt x="0" y="217475"/>
                  </a:lnTo>
                  <a:lnTo>
                    <a:pt x="9339" y="236433"/>
                  </a:lnTo>
                  <a:lnTo>
                    <a:pt x="35647" y="265434"/>
                  </a:lnTo>
                  <a:lnTo>
                    <a:pt x="97181" y="303563"/>
                  </a:lnTo>
                  <a:lnTo>
                    <a:pt x="123457" y="327152"/>
                  </a:lnTo>
                  <a:lnTo>
                    <a:pt x="133409" y="347493"/>
                  </a:lnTo>
                  <a:lnTo>
                    <a:pt x="136063" y="358701"/>
                  </a:lnTo>
                  <a:lnTo>
                    <a:pt x="130749" y="382171"/>
                  </a:lnTo>
                  <a:lnTo>
                    <a:pt x="107025" y="421031"/>
                  </a:lnTo>
                  <a:lnTo>
                    <a:pt x="62078" y="461373"/>
                  </a:lnTo>
                  <a:lnTo>
                    <a:pt x="27790" y="480179"/>
                  </a:lnTo>
                  <a:lnTo>
                    <a:pt x="23304" y="480209"/>
                  </a:lnTo>
                  <a:lnTo>
                    <a:pt x="24445" y="476097"/>
                  </a:lnTo>
                  <a:lnTo>
                    <a:pt x="35696" y="462578"/>
                  </a:lnTo>
                  <a:lnTo>
                    <a:pt x="59451" y="444386"/>
                  </a:lnTo>
                  <a:lnTo>
                    <a:pt x="121058" y="414362"/>
                  </a:lnTo>
                  <a:lnTo>
                    <a:pt x="181833" y="384105"/>
                  </a:lnTo>
                  <a:lnTo>
                    <a:pt x="243645" y="353215"/>
                  </a:lnTo>
                  <a:lnTo>
                    <a:pt x="304562" y="322243"/>
                  </a:lnTo>
                  <a:lnTo>
                    <a:pt x="364101" y="285063"/>
                  </a:lnTo>
                  <a:lnTo>
                    <a:pt x="405958" y="254078"/>
                  </a:lnTo>
                  <a:lnTo>
                    <a:pt x="425875" y="230552"/>
                  </a:lnTo>
                  <a:lnTo>
                    <a:pt x="426061" y="226000"/>
                  </a:lnTo>
                  <a:lnTo>
                    <a:pt x="422054" y="223998"/>
                  </a:lnTo>
                  <a:lnTo>
                    <a:pt x="415251" y="223696"/>
                  </a:lnTo>
                  <a:lnTo>
                    <a:pt x="402183" y="228869"/>
                  </a:lnTo>
                  <a:lnTo>
                    <a:pt x="345702" y="273927"/>
                  </a:lnTo>
                  <a:lnTo>
                    <a:pt x="305849" y="332114"/>
                  </a:lnTo>
                  <a:lnTo>
                    <a:pt x="269465" y="390190"/>
                  </a:lnTo>
                  <a:lnTo>
                    <a:pt x="260960" y="408905"/>
                  </a:lnTo>
                  <a:lnTo>
                    <a:pt x="259246" y="430305"/>
                  </a:lnTo>
                  <a:lnTo>
                    <a:pt x="260235" y="441795"/>
                  </a:lnTo>
                  <a:lnTo>
                    <a:pt x="263993" y="450488"/>
                  </a:lnTo>
                  <a:lnTo>
                    <a:pt x="290099" y="47407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2149272" y="938847"/>
              <a:ext cx="406996" cy="260276"/>
            </a:xfrm>
            <a:custGeom>
              <a:avLst/>
              <a:gdLst/>
              <a:ahLst/>
              <a:cxnLst/>
              <a:rect l="0" t="0" r="0" b="0"/>
              <a:pathLst>
                <a:path w="406996" h="260276">
                  <a:moveTo>
                    <a:pt x="156016" y="0"/>
                  </a:moveTo>
                  <a:lnTo>
                    <a:pt x="99329" y="30811"/>
                  </a:lnTo>
                  <a:lnTo>
                    <a:pt x="62842" y="65646"/>
                  </a:lnTo>
                  <a:lnTo>
                    <a:pt x="24066" y="127281"/>
                  </a:lnTo>
                  <a:lnTo>
                    <a:pt x="2508" y="186693"/>
                  </a:lnTo>
                  <a:lnTo>
                    <a:pt x="0" y="209325"/>
                  </a:lnTo>
                  <a:lnTo>
                    <a:pt x="4393" y="227646"/>
                  </a:lnTo>
                  <a:lnTo>
                    <a:pt x="8456" y="235424"/>
                  </a:lnTo>
                  <a:lnTo>
                    <a:pt x="16330" y="238543"/>
                  </a:lnTo>
                  <a:lnTo>
                    <a:pt x="50018" y="234097"/>
                  </a:lnTo>
                  <a:lnTo>
                    <a:pt x="81574" y="223714"/>
                  </a:lnTo>
                  <a:lnTo>
                    <a:pt x="135987" y="189703"/>
                  </a:lnTo>
                  <a:lnTo>
                    <a:pt x="191071" y="158115"/>
                  </a:lnTo>
                  <a:lnTo>
                    <a:pt x="250139" y="119585"/>
                  </a:lnTo>
                  <a:lnTo>
                    <a:pt x="253881" y="122070"/>
                  </a:lnTo>
                  <a:lnTo>
                    <a:pt x="254310" y="128890"/>
                  </a:lnTo>
                  <a:lnTo>
                    <a:pt x="234832" y="190260"/>
                  </a:lnTo>
                  <a:lnTo>
                    <a:pt x="223408" y="216075"/>
                  </a:lnTo>
                  <a:lnTo>
                    <a:pt x="221601" y="226677"/>
                  </a:lnTo>
                  <a:lnTo>
                    <a:pt x="225101" y="243965"/>
                  </a:lnTo>
                  <a:lnTo>
                    <a:pt x="229959" y="248369"/>
                  </a:lnTo>
                  <a:lnTo>
                    <a:pt x="236297" y="250272"/>
                  </a:lnTo>
                  <a:lnTo>
                    <a:pt x="253666" y="248599"/>
                  </a:lnTo>
                  <a:lnTo>
                    <a:pt x="311802" y="229996"/>
                  </a:lnTo>
                  <a:lnTo>
                    <a:pt x="362977" y="209287"/>
                  </a:lnTo>
                  <a:lnTo>
                    <a:pt x="374551" y="207692"/>
                  </a:lnTo>
                  <a:lnTo>
                    <a:pt x="383300" y="210760"/>
                  </a:lnTo>
                  <a:lnTo>
                    <a:pt x="390166" y="216936"/>
                  </a:lnTo>
                  <a:lnTo>
                    <a:pt x="399515" y="232751"/>
                  </a:lnTo>
                  <a:lnTo>
                    <a:pt x="406995" y="26027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Freeform 4"/>
            <p:cNvSpPr/>
            <p:nvPr/>
          </p:nvSpPr>
          <p:spPr>
            <a:xfrm>
              <a:off x="2675018" y="1096871"/>
              <a:ext cx="156254" cy="158025"/>
            </a:xfrm>
            <a:custGeom>
              <a:avLst/>
              <a:gdLst/>
              <a:ahLst/>
              <a:cxnLst/>
              <a:rect l="0" t="0" r="0" b="0"/>
              <a:pathLst>
                <a:path w="156254" h="158025">
                  <a:moveTo>
                    <a:pt x="20682" y="0"/>
                  </a:moveTo>
                  <a:lnTo>
                    <a:pt x="15747" y="56687"/>
                  </a:lnTo>
                  <a:lnTo>
                    <a:pt x="2809" y="95406"/>
                  </a:lnTo>
                  <a:lnTo>
                    <a:pt x="504" y="99753"/>
                  </a:lnTo>
                  <a:lnTo>
                    <a:pt x="0" y="98520"/>
                  </a:lnTo>
                  <a:lnTo>
                    <a:pt x="697" y="93567"/>
                  </a:lnTo>
                  <a:lnTo>
                    <a:pt x="6980" y="82554"/>
                  </a:lnTo>
                  <a:lnTo>
                    <a:pt x="32779" y="53719"/>
                  </a:lnTo>
                  <a:lnTo>
                    <a:pt x="63629" y="32212"/>
                  </a:lnTo>
                  <a:lnTo>
                    <a:pt x="84181" y="27399"/>
                  </a:lnTo>
                  <a:lnTo>
                    <a:pt x="122622" y="32725"/>
                  </a:lnTo>
                  <a:lnTo>
                    <a:pt x="138631" y="43464"/>
                  </a:lnTo>
                  <a:lnTo>
                    <a:pt x="145793" y="50665"/>
                  </a:lnTo>
                  <a:lnTo>
                    <a:pt x="153749" y="69684"/>
                  </a:lnTo>
                  <a:lnTo>
                    <a:pt x="156253" y="90875"/>
                  </a:lnTo>
                  <a:lnTo>
                    <a:pt x="143870" y="149639"/>
                  </a:lnTo>
                  <a:lnTo>
                    <a:pt x="141523" y="1580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Freeform 5"/>
            <p:cNvSpPr/>
            <p:nvPr/>
          </p:nvSpPr>
          <p:spPr>
            <a:xfrm>
              <a:off x="2900201" y="957438"/>
              <a:ext cx="9297" cy="37183"/>
            </a:xfrm>
            <a:custGeom>
              <a:avLst/>
              <a:gdLst/>
              <a:ahLst/>
              <a:cxnLst/>
              <a:rect l="0" t="0" r="0" b="0"/>
              <a:pathLst>
                <a:path w="9297" h="37183">
                  <a:moveTo>
                    <a:pt x="0" y="37182"/>
                  </a:moveTo>
                  <a:lnTo>
                    <a:pt x="929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2974565" y="892370"/>
              <a:ext cx="65070" cy="390412"/>
            </a:xfrm>
            <a:custGeom>
              <a:avLst/>
              <a:gdLst/>
              <a:ahLst/>
              <a:cxnLst/>
              <a:rect l="0" t="0" r="0" b="0"/>
              <a:pathLst>
                <a:path w="65070" h="390412">
                  <a:moveTo>
                    <a:pt x="65069" y="0"/>
                  </a:moveTo>
                  <a:lnTo>
                    <a:pt x="65069" y="61621"/>
                  </a:lnTo>
                  <a:lnTo>
                    <a:pt x="65069" y="118213"/>
                  </a:lnTo>
                  <a:lnTo>
                    <a:pt x="64036" y="179844"/>
                  </a:lnTo>
                  <a:lnTo>
                    <a:pt x="54957" y="237310"/>
                  </a:lnTo>
                  <a:lnTo>
                    <a:pt x="43218" y="292920"/>
                  </a:lnTo>
                  <a:lnTo>
                    <a:pt x="25111" y="346091"/>
                  </a:lnTo>
                  <a:lnTo>
                    <a:pt x="0" y="39041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2983861" y="1145701"/>
              <a:ext cx="324267" cy="353437"/>
            </a:xfrm>
            <a:custGeom>
              <a:avLst/>
              <a:gdLst/>
              <a:ahLst/>
              <a:cxnLst/>
              <a:rect l="0" t="0" r="0" b="0"/>
              <a:pathLst>
                <a:path w="324267" h="353437">
                  <a:moveTo>
                    <a:pt x="0" y="62716"/>
                  </a:moveTo>
                  <a:lnTo>
                    <a:pt x="48636" y="19015"/>
                  </a:lnTo>
                  <a:lnTo>
                    <a:pt x="75004" y="5585"/>
                  </a:lnTo>
                  <a:lnTo>
                    <a:pt x="107375" y="0"/>
                  </a:lnTo>
                  <a:lnTo>
                    <a:pt x="114962" y="3347"/>
                  </a:lnTo>
                  <a:lnTo>
                    <a:pt x="120020" y="9710"/>
                  </a:lnTo>
                  <a:lnTo>
                    <a:pt x="125641" y="28829"/>
                  </a:lnTo>
                  <a:lnTo>
                    <a:pt x="129249" y="80428"/>
                  </a:lnTo>
                  <a:lnTo>
                    <a:pt x="131808" y="105704"/>
                  </a:lnTo>
                  <a:lnTo>
                    <a:pt x="139831" y="130710"/>
                  </a:lnTo>
                  <a:lnTo>
                    <a:pt x="147961" y="136965"/>
                  </a:lnTo>
                  <a:lnTo>
                    <a:pt x="158545" y="139069"/>
                  </a:lnTo>
                  <a:lnTo>
                    <a:pt x="170765" y="138406"/>
                  </a:lnTo>
                  <a:lnTo>
                    <a:pt x="207703" y="122669"/>
                  </a:lnTo>
                  <a:lnTo>
                    <a:pt x="269042" y="78272"/>
                  </a:lnTo>
                  <a:lnTo>
                    <a:pt x="283451" y="65843"/>
                  </a:lnTo>
                  <a:lnTo>
                    <a:pt x="290185" y="63768"/>
                  </a:lnTo>
                  <a:lnTo>
                    <a:pt x="296740" y="64450"/>
                  </a:lnTo>
                  <a:lnTo>
                    <a:pt x="303176" y="66971"/>
                  </a:lnTo>
                  <a:lnTo>
                    <a:pt x="313081" y="78034"/>
                  </a:lnTo>
                  <a:lnTo>
                    <a:pt x="317168" y="85322"/>
                  </a:lnTo>
                  <a:lnTo>
                    <a:pt x="324266" y="145782"/>
                  </a:lnTo>
                  <a:lnTo>
                    <a:pt x="322269" y="180628"/>
                  </a:lnTo>
                  <a:lnTo>
                    <a:pt x="306482" y="239074"/>
                  </a:lnTo>
                  <a:lnTo>
                    <a:pt x="289370" y="276462"/>
                  </a:lnTo>
                  <a:lnTo>
                    <a:pt x="258677" y="319041"/>
                  </a:lnTo>
                  <a:lnTo>
                    <a:pt x="230882" y="341559"/>
                  </a:lnTo>
                  <a:lnTo>
                    <a:pt x="208652" y="351211"/>
                  </a:lnTo>
                  <a:lnTo>
                    <a:pt x="185001" y="353436"/>
                  </a:lnTo>
                  <a:lnTo>
                    <a:pt x="162784" y="349949"/>
                  </a:lnTo>
                  <a:lnTo>
                    <a:pt x="146024" y="341513"/>
                  </a:lnTo>
                  <a:lnTo>
                    <a:pt x="142794" y="335339"/>
                  </a:lnTo>
                  <a:lnTo>
                    <a:pt x="142706" y="328124"/>
                  </a:lnTo>
                  <a:lnTo>
                    <a:pt x="152452" y="303166"/>
                  </a:lnTo>
                  <a:lnTo>
                    <a:pt x="163810" y="286293"/>
                  </a:lnTo>
                  <a:lnTo>
                    <a:pt x="179186" y="271909"/>
                  </a:lnTo>
                  <a:lnTo>
                    <a:pt x="228034" y="249652"/>
                  </a:lnTo>
                  <a:lnTo>
                    <a:pt x="250979" y="23933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24382" y="704011"/>
            <a:ext cx="1337083" cy="502685"/>
            <a:chOff x="6824382" y="704011"/>
            <a:chExt cx="1337083" cy="502685"/>
          </a:xfrm>
        </p:grpSpPr>
        <p:sp>
          <p:nvSpPr>
            <p:cNvPr id="10" name="Freeform 9"/>
            <p:cNvSpPr/>
            <p:nvPr/>
          </p:nvSpPr>
          <p:spPr>
            <a:xfrm>
              <a:off x="6824382" y="762232"/>
              <a:ext cx="240212" cy="425251"/>
            </a:xfrm>
            <a:custGeom>
              <a:avLst/>
              <a:gdLst/>
              <a:ahLst/>
              <a:cxnLst/>
              <a:rect l="0" t="0" r="0" b="0"/>
              <a:pathLst>
                <a:path w="240212" h="425251">
                  <a:moveTo>
                    <a:pt x="35709" y="0"/>
                  </a:moveTo>
                  <a:lnTo>
                    <a:pt x="14767" y="46818"/>
                  </a:lnTo>
                  <a:lnTo>
                    <a:pt x="8161" y="109280"/>
                  </a:lnTo>
                  <a:lnTo>
                    <a:pt x="0" y="170732"/>
                  </a:lnTo>
                  <a:lnTo>
                    <a:pt x="6078" y="232430"/>
                  </a:lnTo>
                  <a:lnTo>
                    <a:pt x="7306" y="277845"/>
                  </a:lnTo>
                  <a:lnTo>
                    <a:pt x="10423" y="334337"/>
                  </a:lnTo>
                  <a:lnTo>
                    <a:pt x="20643" y="384814"/>
                  </a:lnTo>
                  <a:lnTo>
                    <a:pt x="32112" y="409614"/>
                  </a:lnTo>
                  <a:lnTo>
                    <a:pt x="47537" y="424078"/>
                  </a:lnTo>
                  <a:lnTo>
                    <a:pt x="55989" y="425250"/>
                  </a:lnTo>
                  <a:lnTo>
                    <a:pt x="73641" y="418290"/>
                  </a:lnTo>
                  <a:lnTo>
                    <a:pt x="86307" y="404868"/>
                  </a:lnTo>
                  <a:lnTo>
                    <a:pt x="116976" y="350113"/>
                  </a:lnTo>
                  <a:lnTo>
                    <a:pt x="141967" y="289817"/>
                  </a:lnTo>
                  <a:lnTo>
                    <a:pt x="166026" y="231491"/>
                  </a:lnTo>
                  <a:lnTo>
                    <a:pt x="185735" y="175176"/>
                  </a:lnTo>
                  <a:lnTo>
                    <a:pt x="199575" y="117880"/>
                  </a:lnTo>
                  <a:lnTo>
                    <a:pt x="215376" y="58036"/>
                  </a:lnTo>
                  <a:lnTo>
                    <a:pt x="225742" y="12459"/>
                  </a:lnTo>
                  <a:lnTo>
                    <a:pt x="225400" y="11404"/>
                  </a:lnTo>
                  <a:lnTo>
                    <a:pt x="224140" y="13800"/>
                  </a:lnTo>
                  <a:lnTo>
                    <a:pt x="221841" y="69923"/>
                  </a:lnTo>
                  <a:lnTo>
                    <a:pt x="221648" y="130369"/>
                  </a:lnTo>
                  <a:lnTo>
                    <a:pt x="221624" y="193171"/>
                  </a:lnTo>
                  <a:lnTo>
                    <a:pt x="221620" y="249047"/>
                  </a:lnTo>
                  <a:lnTo>
                    <a:pt x="221620" y="295852"/>
                  </a:lnTo>
                  <a:lnTo>
                    <a:pt x="221620" y="350000"/>
                  </a:lnTo>
                  <a:lnTo>
                    <a:pt x="223685" y="378648"/>
                  </a:lnTo>
                  <a:lnTo>
                    <a:pt x="240211" y="40900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334503" y="845892"/>
              <a:ext cx="55434" cy="299693"/>
            </a:xfrm>
            <a:custGeom>
              <a:avLst/>
              <a:gdLst/>
              <a:ahLst/>
              <a:cxnLst/>
              <a:rect l="0" t="0" r="0" b="0"/>
              <a:pathLst>
                <a:path w="55434" h="299693">
                  <a:moveTo>
                    <a:pt x="55433" y="0"/>
                  </a:moveTo>
                  <a:lnTo>
                    <a:pt x="34491" y="59756"/>
                  </a:lnTo>
                  <a:lnTo>
                    <a:pt x="22529" y="109655"/>
                  </a:lnTo>
                  <a:lnTo>
                    <a:pt x="16341" y="165416"/>
                  </a:lnTo>
                  <a:lnTo>
                    <a:pt x="5479" y="216519"/>
                  </a:lnTo>
                  <a:lnTo>
                    <a:pt x="809" y="267430"/>
                  </a:lnTo>
                  <a:lnTo>
                    <a:pt x="0" y="299692"/>
                  </a:lnTo>
                  <a:lnTo>
                    <a:pt x="4639" y="250088"/>
                  </a:lnTo>
                  <a:lnTo>
                    <a:pt x="15744" y="196313"/>
                  </a:lnTo>
                  <a:lnTo>
                    <a:pt x="18251" y="16731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455005" y="704011"/>
              <a:ext cx="129693" cy="476521"/>
            </a:xfrm>
            <a:custGeom>
              <a:avLst/>
              <a:gdLst/>
              <a:ahLst/>
              <a:cxnLst/>
              <a:rect l="0" t="0" r="0" b="0"/>
              <a:pathLst>
                <a:path w="129693" h="476521">
                  <a:moveTo>
                    <a:pt x="0" y="11744"/>
                  </a:moveTo>
                  <a:lnTo>
                    <a:pt x="9870" y="1874"/>
                  </a:lnTo>
                  <a:lnTo>
                    <a:pt x="16908" y="0"/>
                  </a:lnTo>
                  <a:lnTo>
                    <a:pt x="35745" y="672"/>
                  </a:lnTo>
                  <a:lnTo>
                    <a:pt x="52379" y="7167"/>
                  </a:lnTo>
                  <a:lnTo>
                    <a:pt x="59708" y="11791"/>
                  </a:lnTo>
                  <a:lnTo>
                    <a:pt x="92657" y="74983"/>
                  </a:lnTo>
                  <a:lnTo>
                    <a:pt x="112749" y="130962"/>
                  </a:lnTo>
                  <a:lnTo>
                    <a:pt x="120275" y="191748"/>
                  </a:lnTo>
                  <a:lnTo>
                    <a:pt x="127883" y="253485"/>
                  </a:lnTo>
                  <a:lnTo>
                    <a:pt x="129692" y="310474"/>
                  </a:lnTo>
                  <a:lnTo>
                    <a:pt x="123661" y="361514"/>
                  </a:lnTo>
                  <a:lnTo>
                    <a:pt x="116278" y="418863"/>
                  </a:lnTo>
                  <a:lnTo>
                    <a:pt x="98671" y="455491"/>
                  </a:lnTo>
                  <a:lnTo>
                    <a:pt x="83659" y="47652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417822" y="920256"/>
              <a:ext cx="120843" cy="9297"/>
            </a:xfrm>
            <a:custGeom>
              <a:avLst/>
              <a:gdLst/>
              <a:ahLst/>
              <a:cxnLst/>
              <a:rect l="0" t="0" r="0" b="0"/>
              <a:pathLst>
                <a:path w="120843" h="9297">
                  <a:moveTo>
                    <a:pt x="0" y="9296"/>
                  </a:moveTo>
                  <a:lnTo>
                    <a:pt x="56688" y="9296"/>
                  </a:lnTo>
                  <a:lnTo>
                    <a:pt x="109537" y="1938"/>
                  </a:lnTo>
                  <a:lnTo>
                    <a:pt x="120842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7854711" y="743641"/>
              <a:ext cx="306754" cy="463055"/>
            </a:xfrm>
            <a:custGeom>
              <a:avLst/>
              <a:gdLst/>
              <a:ahLst/>
              <a:cxnLst/>
              <a:rect l="0" t="0" r="0" b="0"/>
              <a:pathLst>
                <a:path w="306754" h="463055">
                  <a:moveTo>
                    <a:pt x="0" y="0"/>
                  </a:moveTo>
                  <a:lnTo>
                    <a:pt x="1034" y="62388"/>
                  </a:lnTo>
                  <a:lnTo>
                    <a:pt x="7357" y="112738"/>
                  </a:lnTo>
                  <a:lnTo>
                    <a:pt x="8721" y="162164"/>
                  </a:lnTo>
                  <a:lnTo>
                    <a:pt x="9182" y="215877"/>
                  </a:lnTo>
                  <a:lnTo>
                    <a:pt x="9273" y="272659"/>
                  </a:lnTo>
                  <a:lnTo>
                    <a:pt x="9290" y="324729"/>
                  </a:lnTo>
                  <a:lnTo>
                    <a:pt x="9294" y="384668"/>
                  </a:lnTo>
                  <a:lnTo>
                    <a:pt x="1938" y="446959"/>
                  </a:lnTo>
                  <a:lnTo>
                    <a:pt x="861" y="463054"/>
                  </a:lnTo>
                  <a:lnTo>
                    <a:pt x="383" y="456437"/>
                  </a:lnTo>
                  <a:lnTo>
                    <a:pt x="5048" y="434419"/>
                  </a:lnTo>
                  <a:lnTo>
                    <a:pt x="34799" y="375965"/>
                  </a:lnTo>
                  <a:lnTo>
                    <a:pt x="75276" y="315778"/>
                  </a:lnTo>
                  <a:lnTo>
                    <a:pt x="111727" y="261484"/>
                  </a:lnTo>
                  <a:lnTo>
                    <a:pt x="148765" y="202063"/>
                  </a:lnTo>
                  <a:lnTo>
                    <a:pt x="185918" y="149471"/>
                  </a:lnTo>
                  <a:lnTo>
                    <a:pt x="231356" y="94277"/>
                  </a:lnTo>
                  <a:lnTo>
                    <a:pt x="278624" y="35322"/>
                  </a:lnTo>
                  <a:lnTo>
                    <a:pt x="306753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98444" y="1608124"/>
            <a:ext cx="4638464" cy="799416"/>
            <a:chOff x="5298444" y="1608124"/>
            <a:chExt cx="4638464" cy="799416"/>
          </a:xfrm>
        </p:grpSpPr>
        <p:sp>
          <p:nvSpPr>
            <p:cNvPr id="16" name="Freeform 15"/>
            <p:cNvSpPr/>
            <p:nvPr/>
          </p:nvSpPr>
          <p:spPr>
            <a:xfrm>
              <a:off x="5298444" y="1708598"/>
              <a:ext cx="269571" cy="113324"/>
            </a:xfrm>
            <a:custGeom>
              <a:avLst/>
              <a:gdLst/>
              <a:ahLst/>
              <a:cxnLst/>
              <a:rect l="0" t="0" r="0" b="0"/>
              <a:pathLst>
                <a:path w="269571" h="113324">
                  <a:moveTo>
                    <a:pt x="0" y="113323"/>
                  </a:moveTo>
                  <a:lnTo>
                    <a:pt x="8455" y="92093"/>
                  </a:lnTo>
                  <a:lnTo>
                    <a:pt x="52884" y="42076"/>
                  </a:lnTo>
                  <a:lnTo>
                    <a:pt x="84925" y="24694"/>
                  </a:lnTo>
                  <a:lnTo>
                    <a:pt x="140174" y="3201"/>
                  </a:lnTo>
                  <a:lnTo>
                    <a:pt x="166272" y="0"/>
                  </a:lnTo>
                  <a:lnTo>
                    <a:pt x="179015" y="592"/>
                  </a:lnTo>
                  <a:lnTo>
                    <a:pt x="198682" y="9513"/>
                  </a:lnTo>
                  <a:lnTo>
                    <a:pt x="206820" y="16230"/>
                  </a:lnTo>
                  <a:lnTo>
                    <a:pt x="215860" y="34710"/>
                  </a:lnTo>
                  <a:lnTo>
                    <a:pt x="226599" y="75302"/>
                  </a:lnTo>
                  <a:lnTo>
                    <a:pt x="232660" y="81779"/>
                  </a:lnTo>
                  <a:lnTo>
                    <a:pt x="269570" y="9473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763220" y="1616738"/>
              <a:ext cx="190013" cy="335322"/>
            </a:xfrm>
            <a:custGeom>
              <a:avLst/>
              <a:gdLst/>
              <a:ahLst/>
              <a:cxnLst/>
              <a:rect l="0" t="0" r="0" b="0"/>
              <a:pathLst>
                <a:path w="190013" h="335322">
                  <a:moveTo>
                    <a:pt x="0" y="158706"/>
                  </a:moveTo>
                  <a:lnTo>
                    <a:pt x="30811" y="106953"/>
                  </a:lnTo>
                  <a:lnTo>
                    <a:pt x="92253" y="47558"/>
                  </a:lnTo>
                  <a:lnTo>
                    <a:pt x="116847" y="28686"/>
                  </a:lnTo>
                  <a:lnTo>
                    <a:pt x="160405" y="697"/>
                  </a:lnTo>
                  <a:lnTo>
                    <a:pt x="177674" y="0"/>
                  </a:lnTo>
                  <a:lnTo>
                    <a:pt x="183518" y="6425"/>
                  </a:lnTo>
                  <a:lnTo>
                    <a:pt x="190012" y="30088"/>
                  </a:lnTo>
                  <a:lnTo>
                    <a:pt x="188733" y="63446"/>
                  </a:lnTo>
                  <a:lnTo>
                    <a:pt x="173220" y="121321"/>
                  </a:lnTo>
                  <a:lnTo>
                    <a:pt x="150628" y="175332"/>
                  </a:lnTo>
                  <a:lnTo>
                    <a:pt x="130304" y="232897"/>
                  </a:lnTo>
                  <a:lnTo>
                    <a:pt x="115700" y="286946"/>
                  </a:lnTo>
                  <a:lnTo>
                    <a:pt x="111547" y="33532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056673" y="1608124"/>
              <a:ext cx="124846" cy="354531"/>
            </a:xfrm>
            <a:custGeom>
              <a:avLst/>
              <a:gdLst/>
              <a:ahLst/>
              <a:cxnLst/>
              <a:rect l="0" t="0" r="0" b="0"/>
              <a:pathLst>
                <a:path w="124846" h="354531">
                  <a:moveTo>
                    <a:pt x="124845" y="0"/>
                  </a:moveTo>
                  <a:lnTo>
                    <a:pt x="103615" y="24329"/>
                  </a:lnTo>
                  <a:lnTo>
                    <a:pt x="77166" y="81559"/>
                  </a:lnTo>
                  <a:lnTo>
                    <a:pt x="48842" y="144183"/>
                  </a:lnTo>
                  <a:lnTo>
                    <a:pt x="32082" y="204719"/>
                  </a:lnTo>
                  <a:lnTo>
                    <a:pt x="19897" y="238994"/>
                  </a:lnTo>
                  <a:lnTo>
                    <a:pt x="11067" y="262178"/>
                  </a:lnTo>
                  <a:lnTo>
                    <a:pt x="2645" y="322047"/>
                  </a:lnTo>
                  <a:lnTo>
                    <a:pt x="0" y="335540"/>
                  </a:lnTo>
                  <a:lnTo>
                    <a:pt x="2367" y="344535"/>
                  </a:lnTo>
                  <a:lnTo>
                    <a:pt x="8077" y="350532"/>
                  </a:lnTo>
                  <a:lnTo>
                    <a:pt x="16014" y="354530"/>
                  </a:lnTo>
                  <a:lnTo>
                    <a:pt x="24405" y="354096"/>
                  </a:lnTo>
                  <a:lnTo>
                    <a:pt x="41990" y="345352"/>
                  </a:lnTo>
                  <a:lnTo>
                    <a:pt x="84092" y="301700"/>
                  </a:lnTo>
                  <a:lnTo>
                    <a:pt x="98081" y="272434"/>
                  </a:lnTo>
                  <a:lnTo>
                    <a:pt x="97707" y="264250"/>
                  </a:lnTo>
                  <a:lnTo>
                    <a:pt x="94360" y="257761"/>
                  </a:lnTo>
                  <a:lnTo>
                    <a:pt x="89029" y="252402"/>
                  </a:lnTo>
                  <a:lnTo>
                    <a:pt x="81344" y="249862"/>
                  </a:lnTo>
                  <a:lnTo>
                    <a:pt x="61788" y="249794"/>
                  </a:lnTo>
                  <a:lnTo>
                    <a:pt x="13300" y="26957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238859" y="1744163"/>
              <a:ext cx="131205" cy="237921"/>
            </a:xfrm>
            <a:custGeom>
              <a:avLst/>
              <a:gdLst/>
              <a:ahLst/>
              <a:cxnLst/>
              <a:rect l="0" t="0" r="0" b="0"/>
              <a:pathLst>
                <a:path w="131205" h="237921">
                  <a:moveTo>
                    <a:pt x="72797" y="3394"/>
                  </a:moveTo>
                  <a:lnTo>
                    <a:pt x="48508" y="50960"/>
                  </a:lnTo>
                  <a:lnTo>
                    <a:pt x="28429" y="105740"/>
                  </a:lnTo>
                  <a:lnTo>
                    <a:pt x="14780" y="134592"/>
                  </a:lnTo>
                  <a:lnTo>
                    <a:pt x="3722" y="192951"/>
                  </a:lnTo>
                  <a:lnTo>
                    <a:pt x="0" y="229747"/>
                  </a:lnTo>
                  <a:lnTo>
                    <a:pt x="2576" y="235890"/>
                  </a:lnTo>
                  <a:lnTo>
                    <a:pt x="7392" y="237920"/>
                  </a:lnTo>
                  <a:lnTo>
                    <a:pt x="13701" y="237207"/>
                  </a:lnTo>
                  <a:lnTo>
                    <a:pt x="26219" y="228153"/>
                  </a:lnTo>
                  <a:lnTo>
                    <a:pt x="74628" y="170267"/>
                  </a:lnTo>
                  <a:lnTo>
                    <a:pt x="107789" y="106898"/>
                  </a:lnTo>
                  <a:lnTo>
                    <a:pt x="131204" y="45047"/>
                  </a:lnTo>
                  <a:lnTo>
                    <a:pt x="129396" y="23972"/>
                  </a:lnTo>
                  <a:lnTo>
                    <a:pt x="126022" y="14014"/>
                  </a:lnTo>
                  <a:lnTo>
                    <a:pt x="119641" y="7376"/>
                  </a:lnTo>
                  <a:lnTo>
                    <a:pt x="101535" y="0"/>
                  </a:lnTo>
                  <a:lnTo>
                    <a:pt x="82471" y="2230"/>
                  </a:lnTo>
                  <a:lnTo>
                    <a:pt x="66768" y="9074"/>
                  </a:lnTo>
                  <a:lnTo>
                    <a:pt x="54206" y="2198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6497566" y="1989241"/>
              <a:ext cx="1" cy="9296"/>
            </a:xfrm>
            <a:custGeom>
              <a:avLst/>
              <a:gdLst/>
              <a:ahLst/>
              <a:cxnLst/>
              <a:rect l="0" t="0" r="0" b="0"/>
              <a:pathLst>
                <a:path w="1" h="9296">
                  <a:moveTo>
                    <a:pt x="0" y="9295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40643" y="1763102"/>
              <a:ext cx="147639" cy="234555"/>
            </a:xfrm>
            <a:custGeom>
              <a:avLst/>
              <a:gdLst/>
              <a:ahLst/>
              <a:cxnLst/>
              <a:rect l="0" t="0" r="0" b="0"/>
              <a:pathLst>
                <a:path w="147639" h="234555">
                  <a:moveTo>
                    <a:pt x="70720" y="49524"/>
                  </a:moveTo>
                  <a:lnTo>
                    <a:pt x="55878" y="66432"/>
                  </a:lnTo>
                  <a:lnTo>
                    <a:pt x="27018" y="124036"/>
                  </a:lnTo>
                  <a:lnTo>
                    <a:pt x="4554" y="182368"/>
                  </a:lnTo>
                  <a:lnTo>
                    <a:pt x="0" y="209095"/>
                  </a:lnTo>
                  <a:lnTo>
                    <a:pt x="1883" y="218907"/>
                  </a:lnTo>
                  <a:lnTo>
                    <a:pt x="6238" y="226482"/>
                  </a:lnTo>
                  <a:lnTo>
                    <a:pt x="12239" y="232565"/>
                  </a:lnTo>
                  <a:lnTo>
                    <a:pt x="18306" y="234554"/>
                  </a:lnTo>
                  <a:lnTo>
                    <a:pt x="24416" y="233814"/>
                  </a:lnTo>
                  <a:lnTo>
                    <a:pt x="36714" y="227484"/>
                  </a:lnTo>
                  <a:lnTo>
                    <a:pt x="67631" y="200712"/>
                  </a:lnTo>
                  <a:lnTo>
                    <a:pt x="104805" y="143171"/>
                  </a:lnTo>
                  <a:lnTo>
                    <a:pt x="137051" y="86767"/>
                  </a:lnTo>
                  <a:lnTo>
                    <a:pt x="147638" y="48968"/>
                  </a:lnTo>
                  <a:lnTo>
                    <a:pt x="145875" y="25521"/>
                  </a:lnTo>
                  <a:lnTo>
                    <a:pt x="142513" y="14931"/>
                  </a:lnTo>
                  <a:lnTo>
                    <a:pt x="135107" y="7871"/>
                  </a:lnTo>
                  <a:lnTo>
                    <a:pt x="113108" y="26"/>
                  </a:lnTo>
                  <a:lnTo>
                    <a:pt x="103110" y="0"/>
                  </a:lnTo>
                  <a:lnTo>
                    <a:pt x="86493" y="5479"/>
                  </a:lnTo>
                  <a:lnTo>
                    <a:pt x="65524" y="20178"/>
                  </a:lnTo>
                  <a:lnTo>
                    <a:pt x="42834" y="495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830099" y="1782180"/>
              <a:ext cx="167041" cy="213872"/>
            </a:xfrm>
            <a:custGeom>
              <a:avLst/>
              <a:gdLst/>
              <a:ahLst/>
              <a:cxnLst/>
              <a:rect l="0" t="0" r="0" b="0"/>
              <a:pathLst>
                <a:path w="167041" h="213872">
                  <a:moveTo>
                    <a:pt x="104357" y="49037"/>
                  </a:moveTo>
                  <a:lnTo>
                    <a:pt x="43739" y="100742"/>
                  </a:lnTo>
                  <a:lnTo>
                    <a:pt x="13327" y="156681"/>
                  </a:lnTo>
                  <a:lnTo>
                    <a:pt x="496" y="187313"/>
                  </a:lnTo>
                  <a:lnTo>
                    <a:pt x="0" y="195961"/>
                  </a:lnTo>
                  <a:lnTo>
                    <a:pt x="4957" y="211079"/>
                  </a:lnTo>
                  <a:lnTo>
                    <a:pt x="12269" y="213871"/>
                  </a:lnTo>
                  <a:lnTo>
                    <a:pt x="34165" y="211464"/>
                  </a:lnTo>
                  <a:lnTo>
                    <a:pt x="65657" y="198496"/>
                  </a:lnTo>
                  <a:lnTo>
                    <a:pt x="89677" y="181571"/>
                  </a:lnTo>
                  <a:lnTo>
                    <a:pt x="135208" y="122997"/>
                  </a:lnTo>
                  <a:lnTo>
                    <a:pt x="161374" y="76870"/>
                  </a:lnTo>
                  <a:lnTo>
                    <a:pt x="167040" y="44086"/>
                  </a:lnTo>
                  <a:lnTo>
                    <a:pt x="162856" y="25836"/>
                  </a:lnTo>
                  <a:lnTo>
                    <a:pt x="158849" y="18077"/>
                  </a:lnTo>
                  <a:lnTo>
                    <a:pt x="146133" y="6702"/>
                  </a:lnTo>
                  <a:lnTo>
                    <a:pt x="138404" y="2222"/>
                  </a:lnTo>
                  <a:lnTo>
                    <a:pt x="121554" y="0"/>
                  </a:lnTo>
                  <a:lnTo>
                    <a:pt x="105803" y="2454"/>
                  </a:lnTo>
                  <a:lnTo>
                    <a:pt x="85766" y="1185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015152" y="1775444"/>
              <a:ext cx="149688" cy="240153"/>
            </a:xfrm>
            <a:custGeom>
              <a:avLst/>
              <a:gdLst/>
              <a:ahLst/>
              <a:cxnLst/>
              <a:rect l="0" t="0" r="0" b="0"/>
              <a:pathLst>
                <a:path w="149688" h="240153">
                  <a:moveTo>
                    <a:pt x="95919" y="0"/>
                  </a:moveTo>
                  <a:lnTo>
                    <a:pt x="58853" y="62388"/>
                  </a:lnTo>
                  <a:lnTo>
                    <a:pt x="28114" y="120606"/>
                  </a:lnTo>
                  <a:lnTo>
                    <a:pt x="6365" y="177627"/>
                  </a:lnTo>
                  <a:lnTo>
                    <a:pt x="0" y="200131"/>
                  </a:lnTo>
                  <a:lnTo>
                    <a:pt x="1990" y="221150"/>
                  </a:lnTo>
                  <a:lnTo>
                    <a:pt x="5412" y="231093"/>
                  </a:lnTo>
                  <a:lnTo>
                    <a:pt x="10794" y="236688"/>
                  </a:lnTo>
                  <a:lnTo>
                    <a:pt x="17478" y="239386"/>
                  </a:lnTo>
                  <a:lnTo>
                    <a:pt x="25034" y="240152"/>
                  </a:lnTo>
                  <a:lnTo>
                    <a:pt x="44446" y="232740"/>
                  </a:lnTo>
                  <a:lnTo>
                    <a:pt x="80702" y="207669"/>
                  </a:lnTo>
                  <a:lnTo>
                    <a:pt x="107754" y="174371"/>
                  </a:lnTo>
                  <a:lnTo>
                    <a:pt x="138024" y="112301"/>
                  </a:lnTo>
                  <a:lnTo>
                    <a:pt x="147183" y="81817"/>
                  </a:lnTo>
                  <a:lnTo>
                    <a:pt x="149687" y="55298"/>
                  </a:lnTo>
                  <a:lnTo>
                    <a:pt x="145292" y="34561"/>
                  </a:lnTo>
                  <a:lnTo>
                    <a:pt x="141228" y="26139"/>
                  </a:lnTo>
                  <a:lnTo>
                    <a:pt x="134388" y="20524"/>
                  </a:lnTo>
                  <a:lnTo>
                    <a:pt x="115770" y="14286"/>
                  </a:lnTo>
                  <a:lnTo>
                    <a:pt x="93725" y="19776"/>
                  </a:lnTo>
                  <a:lnTo>
                    <a:pt x="60841" y="40287"/>
                  </a:lnTo>
                  <a:lnTo>
                    <a:pt x="36982" y="63234"/>
                  </a:lnTo>
                  <a:lnTo>
                    <a:pt x="21554" y="8365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482420" y="1738262"/>
              <a:ext cx="146887" cy="325344"/>
            </a:xfrm>
            <a:custGeom>
              <a:avLst/>
              <a:gdLst/>
              <a:ahLst/>
              <a:cxnLst/>
              <a:rect l="0" t="0" r="0" b="0"/>
              <a:pathLst>
                <a:path w="146887" h="325344">
                  <a:moveTo>
                    <a:pt x="102722" y="0"/>
                  </a:moveTo>
                  <a:lnTo>
                    <a:pt x="85834" y="60342"/>
                  </a:lnTo>
                  <a:lnTo>
                    <a:pt x="64652" y="109579"/>
                  </a:lnTo>
                  <a:lnTo>
                    <a:pt x="45511" y="163258"/>
                  </a:lnTo>
                  <a:lnTo>
                    <a:pt x="23068" y="218770"/>
                  </a:lnTo>
                  <a:lnTo>
                    <a:pt x="0" y="266880"/>
                  </a:lnTo>
                  <a:lnTo>
                    <a:pt x="1190" y="271908"/>
                  </a:lnTo>
                  <a:lnTo>
                    <a:pt x="6114" y="273194"/>
                  </a:lnTo>
                  <a:lnTo>
                    <a:pt x="13529" y="271986"/>
                  </a:lnTo>
                  <a:lnTo>
                    <a:pt x="27276" y="265135"/>
                  </a:lnTo>
                  <a:lnTo>
                    <a:pt x="49382" y="252419"/>
                  </a:lnTo>
                  <a:lnTo>
                    <a:pt x="72802" y="239355"/>
                  </a:lnTo>
                  <a:lnTo>
                    <a:pt x="95578" y="225157"/>
                  </a:lnTo>
                  <a:lnTo>
                    <a:pt x="135968" y="206171"/>
                  </a:lnTo>
                  <a:lnTo>
                    <a:pt x="142445" y="205615"/>
                  </a:lnTo>
                  <a:lnTo>
                    <a:pt x="145729" y="208342"/>
                  </a:lnTo>
                  <a:lnTo>
                    <a:pt x="146886" y="213258"/>
                  </a:lnTo>
                  <a:lnTo>
                    <a:pt x="142663" y="226984"/>
                  </a:lnTo>
                  <a:lnTo>
                    <a:pt x="125918" y="252132"/>
                  </a:lnTo>
                  <a:lnTo>
                    <a:pt x="106840" y="279207"/>
                  </a:lnTo>
                  <a:lnTo>
                    <a:pt x="102369" y="288388"/>
                  </a:lnTo>
                  <a:lnTo>
                    <a:pt x="101454" y="296575"/>
                  </a:lnTo>
                  <a:lnTo>
                    <a:pt x="105945" y="311180"/>
                  </a:lnTo>
                  <a:lnTo>
                    <a:pt x="112073" y="319048"/>
                  </a:lnTo>
                  <a:lnTo>
                    <a:pt x="121313" y="32534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7726170" y="1970649"/>
              <a:ext cx="158802" cy="139434"/>
            </a:xfrm>
            <a:custGeom>
              <a:avLst/>
              <a:gdLst/>
              <a:ahLst/>
              <a:cxnLst/>
              <a:rect l="0" t="0" r="0" b="0"/>
              <a:pathLst>
                <a:path w="158802" h="139434">
                  <a:moveTo>
                    <a:pt x="35586" y="0"/>
                  </a:moveTo>
                  <a:lnTo>
                    <a:pt x="17714" y="51753"/>
                  </a:lnTo>
                  <a:lnTo>
                    <a:pt x="798" y="82469"/>
                  </a:lnTo>
                  <a:lnTo>
                    <a:pt x="0" y="85964"/>
                  </a:lnTo>
                  <a:lnTo>
                    <a:pt x="2567" y="85196"/>
                  </a:lnTo>
                  <a:lnTo>
                    <a:pt x="65761" y="31014"/>
                  </a:lnTo>
                  <a:lnTo>
                    <a:pt x="74294" y="26873"/>
                  </a:lnTo>
                  <a:lnTo>
                    <a:pt x="82049" y="26178"/>
                  </a:lnTo>
                  <a:lnTo>
                    <a:pt x="96173" y="30914"/>
                  </a:lnTo>
                  <a:lnTo>
                    <a:pt x="99733" y="38168"/>
                  </a:lnTo>
                  <a:lnTo>
                    <a:pt x="100934" y="59999"/>
                  </a:lnTo>
                  <a:lnTo>
                    <a:pt x="103940" y="65820"/>
                  </a:lnTo>
                  <a:lnTo>
                    <a:pt x="109042" y="67635"/>
                  </a:lnTo>
                  <a:lnTo>
                    <a:pt x="122973" y="67243"/>
                  </a:lnTo>
                  <a:lnTo>
                    <a:pt x="139493" y="70511"/>
                  </a:lnTo>
                  <a:lnTo>
                    <a:pt x="146171" y="74894"/>
                  </a:lnTo>
                  <a:lnTo>
                    <a:pt x="156345" y="88027"/>
                  </a:lnTo>
                  <a:lnTo>
                    <a:pt x="158801" y="104192"/>
                  </a:lnTo>
                  <a:lnTo>
                    <a:pt x="156428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8297935" y="2016343"/>
              <a:ext cx="147582" cy="177041"/>
            </a:xfrm>
            <a:custGeom>
              <a:avLst/>
              <a:gdLst/>
              <a:ahLst/>
              <a:cxnLst/>
              <a:rect l="0" t="0" r="0" b="0"/>
              <a:pathLst>
                <a:path w="147582" h="177041">
                  <a:moveTo>
                    <a:pt x="40144" y="47262"/>
                  </a:moveTo>
                  <a:lnTo>
                    <a:pt x="76216" y="45196"/>
                  </a:lnTo>
                  <a:lnTo>
                    <a:pt x="109932" y="32420"/>
                  </a:lnTo>
                  <a:lnTo>
                    <a:pt x="147581" y="3560"/>
                  </a:lnTo>
                  <a:lnTo>
                    <a:pt x="146884" y="569"/>
                  </a:lnTo>
                  <a:lnTo>
                    <a:pt x="132340" y="0"/>
                  </a:lnTo>
                  <a:lnTo>
                    <a:pt x="100052" y="15356"/>
                  </a:lnTo>
                  <a:lnTo>
                    <a:pt x="40547" y="65817"/>
                  </a:lnTo>
                  <a:lnTo>
                    <a:pt x="15435" y="90634"/>
                  </a:lnTo>
                  <a:lnTo>
                    <a:pt x="1723" y="119099"/>
                  </a:lnTo>
                  <a:lnTo>
                    <a:pt x="0" y="141848"/>
                  </a:lnTo>
                  <a:lnTo>
                    <a:pt x="987" y="153698"/>
                  </a:lnTo>
                  <a:lnTo>
                    <a:pt x="5777" y="162631"/>
                  </a:lnTo>
                  <a:lnTo>
                    <a:pt x="22115" y="175311"/>
                  </a:lnTo>
                  <a:lnTo>
                    <a:pt x="32256" y="177040"/>
                  </a:lnTo>
                  <a:lnTo>
                    <a:pt x="54540" y="173452"/>
                  </a:lnTo>
                  <a:lnTo>
                    <a:pt x="86621" y="15880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8501036" y="1821921"/>
              <a:ext cx="115909" cy="382721"/>
            </a:xfrm>
            <a:custGeom>
              <a:avLst/>
              <a:gdLst/>
              <a:ahLst/>
              <a:cxnLst/>
              <a:rect l="0" t="0" r="0" b="0"/>
              <a:pathLst>
                <a:path w="115909" h="382721">
                  <a:moveTo>
                    <a:pt x="69430" y="0"/>
                  </a:moveTo>
                  <a:lnTo>
                    <a:pt x="53575" y="57053"/>
                  </a:lnTo>
                  <a:lnTo>
                    <a:pt x="41472" y="114668"/>
                  </a:lnTo>
                  <a:lnTo>
                    <a:pt x="29136" y="176543"/>
                  </a:lnTo>
                  <a:lnTo>
                    <a:pt x="13655" y="239226"/>
                  </a:lnTo>
                  <a:lnTo>
                    <a:pt x="4553" y="296292"/>
                  </a:lnTo>
                  <a:lnTo>
                    <a:pt x="0" y="351470"/>
                  </a:lnTo>
                  <a:lnTo>
                    <a:pt x="1454" y="364450"/>
                  </a:lnTo>
                  <a:lnTo>
                    <a:pt x="6555" y="373104"/>
                  </a:lnTo>
                  <a:lnTo>
                    <a:pt x="14087" y="378874"/>
                  </a:lnTo>
                  <a:lnTo>
                    <a:pt x="23239" y="382720"/>
                  </a:lnTo>
                  <a:lnTo>
                    <a:pt x="47179" y="378731"/>
                  </a:lnTo>
                  <a:lnTo>
                    <a:pt x="106508" y="356591"/>
                  </a:lnTo>
                  <a:lnTo>
                    <a:pt x="115908" y="35323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9170887" y="1821921"/>
              <a:ext cx="213369" cy="474073"/>
            </a:xfrm>
            <a:custGeom>
              <a:avLst/>
              <a:gdLst/>
              <a:ahLst/>
              <a:cxnLst/>
              <a:rect l="0" t="0" r="0" b="0"/>
              <a:pathLst>
                <a:path w="213369" h="474073">
                  <a:moveTo>
                    <a:pt x="68857" y="0"/>
                  </a:moveTo>
                  <a:lnTo>
                    <a:pt x="66103" y="53313"/>
                  </a:lnTo>
                  <a:lnTo>
                    <a:pt x="55919" y="107388"/>
                  </a:lnTo>
                  <a:lnTo>
                    <a:pt x="48256" y="167588"/>
                  </a:lnTo>
                  <a:lnTo>
                    <a:pt x="34508" y="229325"/>
                  </a:lnTo>
                  <a:lnTo>
                    <a:pt x="19246" y="291265"/>
                  </a:lnTo>
                  <a:lnTo>
                    <a:pt x="6880" y="349291"/>
                  </a:lnTo>
                  <a:lnTo>
                    <a:pt x="0" y="411094"/>
                  </a:lnTo>
                  <a:lnTo>
                    <a:pt x="4170" y="432655"/>
                  </a:lnTo>
                  <a:lnTo>
                    <a:pt x="12909" y="449123"/>
                  </a:lnTo>
                  <a:lnTo>
                    <a:pt x="20198" y="453308"/>
                  </a:lnTo>
                  <a:lnTo>
                    <a:pt x="39312" y="455203"/>
                  </a:lnTo>
                  <a:lnTo>
                    <a:pt x="68365" y="450464"/>
                  </a:lnTo>
                  <a:lnTo>
                    <a:pt x="124587" y="420685"/>
                  </a:lnTo>
                  <a:lnTo>
                    <a:pt x="180399" y="384152"/>
                  </a:lnTo>
                  <a:lnTo>
                    <a:pt x="203354" y="365605"/>
                  </a:lnTo>
                  <a:lnTo>
                    <a:pt x="208098" y="365612"/>
                  </a:lnTo>
                  <a:lnTo>
                    <a:pt x="211260" y="369747"/>
                  </a:lnTo>
                  <a:lnTo>
                    <a:pt x="213368" y="376636"/>
                  </a:lnTo>
                  <a:lnTo>
                    <a:pt x="212956" y="392552"/>
                  </a:lnTo>
                  <a:lnTo>
                    <a:pt x="198588" y="450976"/>
                  </a:lnTo>
                  <a:lnTo>
                    <a:pt x="189698" y="47407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9444245" y="2072900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9527904" y="2230924"/>
              <a:ext cx="220641" cy="102252"/>
            </a:xfrm>
            <a:custGeom>
              <a:avLst/>
              <a:gdLst/>
              <a:ahLst/>
              <a:cxnLst/>
              <a:rect l="0" t="0" r="0" b="0"/>
              <a:pathLst>
                <a:path w="220641" h="102252">
                  <a:moveTo>
                    <a:pt x="0" y="0"/>
                  </a:moveTo>
                  <a:lnTo>
                    <a:pt x="0" y="59756"/>
                  </a:lnTo>
                  <a:lnTo>
                    <a:pt x="1033" y="64625"/>
                  </a:lnTo>
                  <a:lnTo>
                    <a:pt x="2755" y="64773"/>
                  </a:lnTo>
                  <a:lnTo>
                    <a:pt x="22808" y="42747"/>
                  </a:lnTo>
                  <a:lnTo>
                    <a:pt x="52662" y="27355"/>
                  </a:lnTo>
                  <a:lnTo>
                    <a:pt x="72982" y="25240"/>
                  </a:lnTo>
                  <a:lnTo>
                    <a:pt x="91308" y="28776"/>
                  </a:lnTo>
                  <a:lnTo>
                    <a:pt x="106339" y="37233"/>
                  </a:lnTo>
                  <a:lnTo>
                    <a:pt x="117150" y="50632"/>
                  </a:lnTo>
                  <a:lnTo>
                    <a:pt x="121479" y="58542"/>
                  </a:lnTo>
                  <a:lnTo>
                    <a:pt x="128497" y="63816"/>
                  </a:lnTo>
                  <a:lnTo>
                    <a:pt x="147310" y="69676"/>
                  </a:lnTo>
                  <a:lnTo>
                    <a:pt x="166689" y="66772"/>
                  </a:lnTo>
                  <a:lnTo>
                    <a:pt x="192265" y="53524"/>
                  </a:lnTo>
                  <a:lnTo>
                    <a:pt x="212925" y="33761"/>
                  </a:lnTo>
                  <a:lnTo>
                    <a:pt x="219413" y="25606"/>
                  </a:lnTo>
                  <a:lnTo>
                    <a:pt x="220640" y="21202"/>
                  </a:lnTo>
                  <a:lnTo>
                    <a:pt x="218359" y="19299"/>
                  </a:lnTo>
                  <a:lnTo>
                    <a:pt x="213740" y="19063"/>
                  </a:lnTo>
                  <a:lnTo>
                    <a:pt x="200345" y="27063"/>
                  </a:lnTo>
                  <a:lnTo>
                    <a:pt x="186129" y="40948"/>
                  </a:lnTo>
                  <a:lnTo>
                    <a:pt x="176368" y="57447"/>
                  </a:lnTo>
                  <a:lnTo>
                    <a:pt x="174095" y="75108"/>
                  </a:lnTo>
                  <a:lnTo>
                    <a:pt x="174936" y="84156"/>
                  </a:lnTo>
                  <a:lnTo>
                    <a:pt x="179627" y="90187"/>
                  </a:lnTo>
                  <a:lnTo>
                    <a:pt x="213798" y="10225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9853247" y="2212333"/>
              <a:ext cx="83661" cy="195207"/>
            </a:xfrm>
            <a:custGeom>
              <a:avLst/>
              <a:gdLst/>
              <a:ahLst/>
              <a:cxnLst/>
              <a:rect l="0" t="0" r="0" b="0"/>
              <a:pathLst>
                <a:path w="83661" h="195207">
                  <a:moveTo>
                    <a:pt x="83660" y="0"/>
                  </a:moveTo>
                  <a:lnTo>
                    <a:pt x="62430" y="8454"/>
                  </a:lnTo>
                  <a:lnTo>
                    <a:pt x="49780" y="17873"/>
                  </a:lnTo>
                  <a:lnTo>
                    <a:pt x="35980" y="39724"/>
                  </a:lnTo>
                  <a:lnTo>
                    <a:pt x="34239" y="59657"/>
                  </a:lnTo>
                  <a:lnTo>
                    <a:pt x="37940" y="81255"/>
                  </a:lnTo>
                  <a:lnTo>
                    <a:pt x="62886" y="129821"/>
                  </a:lnTo>
                  <a:lnTo>
                    <a:pt x="80833" y="152995"/>
                  </a:lnTo>
                  <a:lnTo>
                    <a:pt x="82809" y="159836"/>
                  </a:lnTo>
                  <a:lnTo>
                    <a:pt x="82060" y="166462"/>
                  </a:lnTo>
                  <a:lnTo>
                    <a:pt x="79495" y="172944"/>
                  </a:lnTo>
                  <a:lnTo>
                    <a:pt x="68382" y="182902"/>
                  </a:lnTo>
                  <a:lnTo>
                    <a:pt x="52082" y="189737"/>
                  </a:lnTo>
                  <a:lnTo>
                    <a:pt x="0" y="19520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949131" y="2412340"/>
            <a:ext cx="2995076" cy="906160"/>
            <a:chOff x="5949131" y="2412340"/>
            <a:chExt cx="2995076" cy="906160"/>
          </a:xfrm>
        </p:grpSpPr>
        <p:sp>
          <p:nvSpPr>
            <p:cNvPr id="33" name="Freeform 32"/>
            <p:cNvSpPr/>
            <p:nvPr/>
          </p:nvSpPr>
          <p:spPr>
            <a:xfrm>
              <a:off x="6004904" y="2426130"/>
              <a:ext cx="37183" cy="399708"/>
            </a:xfrm>
            <a:custGeom>
              <a:avLst/>
              <a:gdLst/>
              <a:ahLst/>
              <a:cxnLst/>
              <a:rect l="0" t="0" r="0" b="0"/>
              <a:pathLst>
                <a:path w="37183" h="399708">
                  <a:moveTo>
                    <a:pt x="37182" y="0"/>
                  </a:moveTo>
                  <a:lnTo>
                    <a:pt x="27070" y="53312"/>
                  </a:lnTo>
                  <a:lnTo>
                    <a:pt x="20266" y="112322"/>
                  </a:lnTo>
                  <a:lnTo>
                    <a:pt x="17889" y="170150"/>
                  </a:lnTo>
                  <a:lnTo>
                    <a:pt x="11299" y="225182"/>
                  </a:lnTo>
                  <a:lnTo>
                    <a:pt x="9691" y="280540"/>
                  </a:lnTo>
                  <a:lnTo>
                    <a:pt x="2985" y="332292"/>
                  </a:lnTo>
                  <a:lnTo>
                    <a:pt x="589" y="380155"/>
                  </a:lnTo>
                  <a:lnTo>
                    <a:pt x="0" y="39970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6023495" y="2412340"/>
              <a:ext cx="195207" cy="23086"/>
            </a:xfrm>
            <a:custGeom>
              <a:avLst/>
              <a:gdLst/>
              <a:ahLst/>
              <a:cxnLst/>
              <a:rect l="0" t="0" r="0" b="0"/>
              <a:pathLst>
                <a:path w="195207" h="23086">
                  <a:moveTo>
                    <a:pt x="0" y="13790"/>
                  </a:moveTo>
                  <a:lnTo>
                    <a:pt x="55999" y="0"/>
                  </a:lnTo>
                  <a:lnTo>
                    <a:pt x="104017" y="6055"/>
                  </a:lnTo>
                  <a:lnTo>
                    <a:pt x="167094" y="17197"/>
                  </a:lnTo>
                  <a:lnTo>
                    <a:pt x="195206" y="2308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5977017" y="2606685"/>
              <a:ext cx="195207" cy="14652"/>
            </a:xfrm>
            <a:custGeom>
              <a:avLst/>
              <a:gdLst/>
              <a:ahLst/>
              <a:cxnLst/>
              <a:rect l="0" t="0" r="0" b="0"/>
              <a:pathLst>
                <a:path w="195207" h="14652">
                  <a:moveTo>
                    <a:pt x="0" y="5355"/>
                  </a:moveTo>
                  <a:lnTo>
                    <a:pt x="39171" y="0"/>
                  </a:lnTo>
                  <a:lnTo>
                    <a:pt x="91020" y="3309"/>
                  </a:lnTo>
                  <a:lnTo>
                    <a:pt x="149876" y="7705"/>
                  </a:lnTo>
                  <a:lnTo>
                    <a:pt x="195206" y="1465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5949131" y="2863019"/>
              <a:ext cx="148729" cy="14716"/>
            </a:xfrm>
            <a:custGeom>
              <a:avLst/>
              <a:gdLst/>
              <a:ahLst/>
              <a:cxnLst/>
              <a:rect l="0" t="0" r="0" b="0"/>
              <a:pathLst>
                <a:path w="148729" h="14716">
                  <a:moveTo>
                    <a:pt x="0" y="0"/>
                  </a:moveTo>
                  <a:lnTo>
                    <a:pt x="9869" y="9869"/>
                  </a:lnTo>
                  <a:lnTo>
                    <a:pt x="28486" y="14715"/>
                  </a:lnTo>
                  <a:lnTo>
                    <a:pt x="62492" y="14688"/>
                  </a:lnTo>
                  <a:lnTo>
                    <a:pt x="125218" y="2412"/>
                  </a:lnTo>
                  <a:lnTo>
                    <a:pt x="14872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277300" y="2574858"/>
              <a:ext cx="238858" cy="367840"/>
            </a:xfrm>
            <a:custGeom>
              <a:avLst/>
              <a:gdLst/>
              <a:ahLst/>
              <a:cxnLst/>
              <a:rect l="0" t="0" r="0" b="0"/>
              <a:pathLst>
                <a:path w="238858" h="367840">
                  <a:moveTo>
                    <a:pt x="238857" y="0"/>
                  </a:moveTo>
                  <a:lnTo>
                    <a:pt x="217627" y="8454"/>
                  </a:lnTo>
                  <a:lnTo>
                    <a:pt x="160374" y="60044"/>
                  </a:lnTo>
                  <a:lnTo>
                    <a:pt x="101937" y="113734"/>
                  </a:lnTo>
                  <a:lnTo>
                    <a:pt x="62463" y="170266"/>
                  </a:lnTo>
                  <a:lnTo>
                    <a:pt x="27834" y="231831"/>
                  </a:lnTo>
                  <a:lnTo>
                    <a:pt x="6713" y="288112"/>
                  </a:lnTo>
                  <a:lnTo>
                    <a:pt x="0" y="321542"/>
                  </a:lnTo>
                  <a:lnTo>
                    <a:pt x="496" y="346376"/>
                  </a:lnTo>
                  <a:lnTo>
                    <a:pt x="7602" y="364299"/>
                  </a:lnTo>
                  <a:lnTo>
                    <a:pt x="16520" y="367839"/>
                  </a:lnTo>
                  <a:lnTo>
                    <a:pt x="42954" y="366264"/>
                  </a:lnTo>
                  <a:lnTo>
                    <a:pt x="105465" y="338191"/>
                  </a:lnTo>
                  <a:lnTo>
                    <a:pt x="124832" y="327955"/>
                  </a:lnTo>
                  <a:lnTo>
                    <a:pt x="140325" y="313077"/>
                  </a:lnTo>
                  <a:lnTo>
                    <a:pt x="143217" y="305805"/>
                  </a:lnTo>
                  <a:lnTo>
                    <a:pt x="143079" y="298891"/>
                  </a:lnTo>
                  <a:lnTo>
                    <a:pt x="140922" y="292216"/>
                  </a:lnTo>
                  <a:lnTo>
                    <a:pt x="135352" y="288798"/>
                  </a:lnTo>
                  <a:lnTo>
                    <a:pt x="118146" y="287756"/>
                  </a:lnTo>
                  <a:lnTo>
                    <a:pt x="80298" y="297910"/>
                  </a:lnTo>
                  <a:lnTo>
                    <a:pt x="36326" y="323057"/>
                  </a:lnTo>
                  <a:lnTo>
                    <a:pt x="15765" y="33463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7278390" y="2774425"/>
              <a:ext cx="159742" cy="265210"/>
            </a:xfrm>
            <a:custGeom>
              <a:avLst/>
              <a:gdLst/>
              <a:ahLst/>
              <a:cxnLst/>
              <a:rect l="0" t="0" r="0" b="0"/>
              <a:pathLst>
                <a:path w="159742" h="265210">
                  <a:moveTo>
                    <a:pt x="0" y="4934"/>
                  </a:moveTo>
                  <a:lnTo>
                    <a:pt x="19738" y="0"/>
                  </a:lnTo>
                  <a:lnTo>
                    <a:pt x="70841" y="10310"/>
                  </a:lnTo>
                  <a:lnTo>
                    <a:pt x="113371" y="22249"/>
                  </a:lnTo>
                  <a:lnTo>
                    <a:pt x="136112" y="36385"/>
                  </a:lnTo>
                  <a:lnTo>
                    <a:pt x="151039" y="52996"/>
                  </a:lnTo>
                  <a:lnTo>
                    <a:pt x="156466" y="61764"/>
                  </a:lnTo>
                  <a:lnTo>
                    <a:pt x="159741" y="79768"/>
                  </a:lnTo>
                  <a:lnTo>
                    <a:pt x="159168" y="88907"/>
                  </a:lnTo>
                  <a:lnTo>
                    <a:pt x="150270" y="107324"/>
                  </a:lnTo>
                  <a:lnTo>
                    <a:pt x="115880" y="147293"/>
                  </a:lnTo>
                  <a:lnTo>
                    <a:pt x="70017" y="179373"/>
                  </a:lnTo>
                  <a:lnTo>
                    <a:pt x="21405" y="210842"/>
                  </a:lnTo>
                  <a:lnTo>
                    <a:pt x="16335" y="219669"/>
                  </a:lnTo>
                  <a:lnTo>
                    <a:pt x="15021" y="228652"/>
                  </a:lnTo>
                  <a:lnTo>
                    <a:pt x="16211" y="237739"/>
                  </a:lnTo>
                  <a:lnTo>
                    <a:pt x="21136" y="243797"/>
                  </a:lnTo>
                  <a:lnTo>
                    <a:pt x="37624" y="250529"/>
                  </a:lnTo>
                  <a:lnTo>
                    <a:pt x="88260" y="255882"/>
                  </a:lnTo>
                  <a:lnTo>
                    <a:pt x="139432" y="26520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7622324" y="2844428"/>
              <a:ext cx="113259" cy="241685"/>
            </a:xfrm>
            <a:custGeom>
              <a:avLst/>
              <a:gdLst/>
              <a:ahLst/>
              <a:cxnLst/>
              <a:rect l="0" t="0" r="0" b="0"/>
              <a:pathLst>
                <a:path w="113259" h="241685">
                  <a:moveTo>
                    <a:pt x="65068" y="0"/>
                  </a:moveTo>
                  <a:lnTo>
                    <a:pt x="23186" y="25876"/>
                  </a:lnTo>
                  <a:lnTo>
                    <a:pt x="3542" y="43702"/>
                  </a:lnTo>
                  <a:lnTo>
                    <a:pt x="1328" y="51857"/>
                  </a:lnTo>
                  <a:lnTo>
                    <a:pt x="4377" y="71935"/>
                  </a:lnTo>
                  <a:lnTo>
                    <a:pt x="15373" y="89121"/>
                  </a:lnTo>
                  <a:lnTo>
                    <a:pt x="41737" y="110410"/>
                  </a:lnTo>
                  <a:lnTo>
                    <a:pt x="98330" y="154859"/>
                  </a:lnTo>
                  <a:lnTo>
                    <a:pt x="112565" y="178431"/>
                  </a:lnTo>
                  <a:lnTo>
                    <a:pt x="113258" y="186089"/>
                  </a:lnTo>
                  <a:lnTo>
                    <a:pt x="108520" y="200105"/>
                  </a:lnTo>
                  <a:lnTo>
                    <a:pt x="89304" y="219610"/>
                  </a:lnTo>
                  <a:lnTo>
                    <a:pt x="69987" y="226709"/>
                  </a:lnTo>
                  <a:lnTo>
                    <a:pt x="15235" y="239247"/>
                  </a:lnTo>
                  <a:lnTo>
                    <a:pt x="0" y="24168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7659506" y="2847335"/>
              <a:ext cx="139434" cy="15685"/>
            </a:xfrm>
            <a:custGeom>
              <a:avLst/>
              <a:gdLst/>
              <a:ahLst/>
              <a:cxnLst/>
              <a:rect l="0" t="0" r="0" b="0"/>
              <a:pathLst>
                <a:path w="139434" h="15685">
                  <a:moveTo>
                    <a:pt x="0" y="6389"/>
                  </a:moveTo>
                  <a:lnTo>
                    <a:pt x="24329" y="0"/>
                  </a:lnTo>
                  <a:lnTo>
                    <a:pt x="71213" y="422"/>
                  </a:lnTo>
                  <a:lnTo>
                    <a:pt x="128955" y="13222"/>
                  </a:lnTo>
                  <a:lnTo>
                    <a:pt x="139433" y="1568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7938371" y="2881610"/>
              <a:ext cx="79089" cy="260276"/>
            </a:xfrm>
            <a:custGeom>
              <a:avLst/>
              <a:gdLst/>
              <a:ahLst/>
              <a:cxnLst/>
              <a:rect l="0" t="0" r="0" b="0"/>
              <a:pathLst>
                <a:path w="79089" h="260276">
                  <a:moveTo>
                    <a:pt x="0" y="0"/>
                  </a:moveTo>
                  <a:lnTo>
                    <a:pt x="58226" y="50824"/>
                  </a:lnTo>
                  <a:lnTo>
                    <a:pt x="70979" y="67001"/>
                  </a:lnTo>
                  <a:lnTo>
                    <a:pt x="78023" y="90027"/>
                  </a:lnTo>
                  <a:lnTo>
                    <a:pt x="79088" y="116442"/>
                  </a:lnTo>
                  <a:lnTo>
                    <a:pt x="57454" y="179542"/>
                  </a:lnTo>
                  <a:lnTo>
                    <a:pt x="18497" y="241125"/>
                  </a:lnTo>
                  <a:lnTo>
                    <a:pt x="10631" y="251764"/>
                  </a:lnTo>
                  <a:lnTo>
                    <a:pt x="0" y="26027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7919780" y="3011747"/>
              <a:ext cx="65070" cy="37183"/>
            </a:xfrm>
            <a:custGeom>
              <a:avLst/>
              <a:gdLst/>
              <a:ahLst/>
              <a:cxnLst/>
              <a:rect l="0" t="0" r="0" b="0"/>
              <a:pathLst>
                <a:path w="65070" h="37183">
                  <a:moveTo>
                    <a:pt x="0" y="37182"/>
                  </a:moveTo>
                  <a:lnTo>
                    <a:pt x="50991" y="9628"/>
                  </a:lnTo>
                  <a:lnTo>
                    <a:pt x="65069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8087099" y="2946679"/>
              <a:ext cx="158025" cy="215887"/>
            </a:xfrm>
            <a:custGeom>
              <a:avLst/>
              <a:gdLst/>
              <a:ahLst/>
              <a:cxnLst/>
              <a:rect l="0" t="0" r="0" b="0"/>
              <a:pathLst>
                <a:path w="158025" h="215887">
                  <a:moveTo>
                    <a:pt x="158024" y="0"/>
                  </a:moveTo>
                  <a:lnTo>
                    <a:pt x="143220" y="4934"/>
                  </a:lnTo>
                  <a:lnTo>
                    <a:pt x="84370" y="55573"/>
                  </a:lnTo>
                  <a:lnTo>
                    <a:pt x="56526" y="88516"/>
                  </a:lnTo>
                  <a:lnTo>
                    <a:pt x="26953" y="139881"/>
                  </a:lnTo>
                  <a:lnTo>
                    <a:pt x="19692" y="198771"/>
                  </a:lnTo>
                  <a:lnTo>
                    <a:pt x="24490" y="206878"/>
                  </a:lnTo>
                  <a:lnTo>
                    <a:pt x="32852" y="212283"/>
                  </a:lnTo>
                  <a:lnTo>
                    <a:pt x="43591" y="215886"/>
                  </a:lnTo>
                  <a:lnTo>
                    <a:pt x="54882" y="215190"/>
                  </a:lnTo>
                  <a:lnTo>
                    <a:pt x="99933" y="194563"/>
                  </a:lnTo>
                  <a:lnTo>
                    <a:pt x="110001" y="188580"/>
                  </a:lnTo>
                  <a:lnTo>
                    <a:pt x="115680" y="181493"/>
                  </a:lnTo>
                  <a:lnTo>
                    <a:pt x="118433" y="173670"/>
                  </a:lnTo>
                  <a:lnTo>
                    <a:pt x="119237" y="165356"/>
                  </a:lnTo>
                  <a:lnTo>
                    <a:pt x="114607" y="159813"/>
                  </a:lnTo>
                  <a:lnTo>
                    <a:pt x="95693" y="153655"/>
                  </a:lnTo>
                  <a:lnTo>
                    <a:pt x="72827" y="156426"/>
                  </a:lnTo>
                  <a:lnTo>
                    <a:pt x="29420" y="175037"/>
                  </a:lnTo>
                  <a:lnTo>
                    <a:pt x="15485" y="189340"/>
                  </a:lnTo>
                  <a:lnTo>
                    <a:pt x="0" y="21379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8431776" y="2955974"/>
              <a:ext cx="138677" cy="269571"/>
            </a:xfrm>
            <a:custGeom>
              <a:avLst/>
              <a:gdLst/>
              <a:ahLst/>
              <a:cxnLst/>
              <a:rect l="0" t="0" r="0" b="0"/>
              <a:pathLst>
                <a:path w="138677" h="269571">
                  <a:moveTo>
                    <a:pt x="73622" y="0"/>
                  </a:moveTo>
                  <a:lnTo>
                    <a:pt x="60684" y="59756"/>
                  </a:lnTo>
                  <a:lnTo>
                    <a:pt x="30039" y="122426"/>
                  </a:lnTo>
                  <a:lnTo>
                    <a:pt x="0" y="177676"/>
                  </a:lnTo>
                  <a:lnTo>
                    <a:pt x="785" y="184553"/>
                  </a:lnTo>
                  <a:lnTo>
                    <a:pt x="3375" y="191202"/>
                  </a:lnTo>
                  <a:lnTo>
                    <a:pt x="7166" y="193570"/>
                  </a:lnTo>
                  <a:lnTo>
                    <a:pt x="11761" y="193082"/>
                  </a:lnTo>
                  <a:lnTo>
                    <a:pt x="69993" y="168458"/>
                  </a:lnTo>
                  <a:lnTo>
                    <a:pt x="122376" y="146532"/>
                  </a:lnTo>
                  <a:lnTo>
                    <a:pt x="134010" y="141067"/>
                  </a:lnTo>
                  <a:lnTo>
                    <a:pt x="138669" y="141556"/>
                  </a:lnTo>
                  <a:lnTo>
                    <a:pt x="138676" y="146012"/>
                  </a:lnTo>
                  <a:lnTo>
                    <a:pt x="130422" y="160948"/>
                  </a:lnTo>
                  <a:lnTo>
                    <a:pt x="86003" y="223264"/>
                  </a:lnTo>
                  <a:lnTo>
                    <a:pt x="81876" y="232502"/>
                  </a:lnTo>
                  <a:lnTo>
                    <a:pt x="82223" y="240727"/>
                  </a:lnTo>
                  <a:lnTo>
                    <a:pt x="85553" y="248276"/>
                  </a:lnTo>
                  <a:lnTo>
                    <a:pt x="90871" y="255374"/>
                  </a:lnTo>
                  <a:lnTo>
                    <a:pt x="105044" y="263261"/>
                  </a:lnTo>
                  <a:lnTo>
                    <a:pt x="129395" y="26957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8692600" y="3113998"/>
              <a:ext cx="251607" cy="204502"/>
            </a:xfrm>
            <a:custGeom>
              <a:avLst/>
              <a:gdLst/>
              <a:ahLst/>
              <a:cxnLst/>
              <a:rect l="0" t="0" r="0" b="0"/>
              <a:pathLst>
                <a:path w="251607" h="204502">
                  <a:moveTo>
                    <a:pt x="8004" y="0"/>
                  </a:moveTo>
                  <a:lnTo>
                    <a:pt x="5250" y="37692"/>
                  </a:lnTo>
                  <a:lnTo>
                    <a:pt x="0" y="79400"/>
                  </a:lnTo>
                  <a:lnTo>
                    <a:pt x="2668" y="85984"/>
                  </a:lnTo>
                  <a:lnTo>
                    <a:pt x="7545" y="89340"/>
                  </a:lnTo>
                  <a:lnTo>
                    <a:pt x="13895" y="90545"/>
                  </a:lnTo>
                  <a:lnTo>
                    <a:pt x="20194" y="89283"/>
                  </a:lnTo>
                  <a:lnTo>
                    <a:pt x="76631" y="60704"/>
                  </a:lnTo>
                  <a:lnTo>
                    <a:pt x="87838" y="59061"/>
                  </a:lnTo>
                  <a:lnTo>
                    <a:pt x="105800" y="62743"/>
                  </a:lnTo>
                  <a:lnTo>
                    <a:pt x="113482" y="66617"/>
                  </a:lnTo>
                  <a:lnTo>
                    <a:pt x="116537" y="72298"/>
                  </a:lnTo>
                  <a:lnTo>
                    <a:pt x="116509" y="79183"/>
                  </a:lnTo>
                  <a:lnTo>
                    <a:pt x="110968" y="94064"/>
                  </a:lnTo>
                  <a:lnTo>
                    <a:pt x="101621" y="107564"/>
                  </a:lnTo>
                  <a:lnTo>
                    <a:pt x="104499" y="111990"/>
                  </a:lnTo>
                  <a:lnTo>
                    <a:pt x="124222" y="116908"/>
                  </a:lnTo>
                  <a:lnTo>
                    <a:pt x="148136" y="113585"/>
                  </a:lnTo>
                  <a:lnTo>
                    <a:pt x="197151" y="104490"/>
                  </a:lnTo>
                  <a:lnTo>
                    <a:pt x="219108" y="108755"/>
                  </a:lnTo>
                  <a:lnTo>
                    <a:pt x="229301" y="112784"/>
                  </a:lnTo>
                  <a:lnTo>
                    <a:pt x="243381" y="125523"/>
                  </a:lnTo>
                  <a:lnTo>
                    <a:pt x="248581" y="133258"/>
                  </a:lnTo>
                  <a:lnTo>
                    <a:pt x="251606" y="152870"/>
                  </a:lnTo>
                  <a:lnTo>
                    <a:pt x="249687" y="20450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8059213" y="2333175"/>
            <a:ext cx="1617421" cy="539141"/>
            <a:chOff x="8059213" y="2333175"/>
            <a:chExt cx="1617421" cy="539141"/>
          </a:xfrm>
        </p:grpSpPr>
        <p:sp>
          <p:nvSpPr>
            <p:cNvPr id="47" name="Freeform 46"/>
            <p:cNvSpPr/>
            <p:nvPr/>
          </p:nvSpPr>
          <p:spPr>
            <a:xfrm>
              <a:off x="8059213" y="2333175"/>
              <a:ext cx="76291" cy="204502"/>
            </a:xfrm>
            <a:custGeom>
              <a:avLst/>
              <a:gdLst/>
              <a:ahLst/>
              <a:cxnLst/>
              <a:rect l="0" t="0" r="0" b="0"/>
              <a:pathLst>
                <a:path w="76291" h="204502">
                  <a:moveTo>
                    <a:pt x="37182" y="0"/>
                  </a:moveTo>
                  <a:lnTo>
                    <a:pt x="23372" y="15875"/>
                  </a:lnTo>
                  <a:lnTo>
                    <a:pt x="16240" y="30811"/>
                  </a:lnTo>
                  <a:lnTo>
                    <a:pt x="15136" y="50531"/>
                  </a:lnTo>
                  <a:lnTo>
                    <a:pt x="19121" y="71001"/>
                  </a:lnTo>
                  <a:lnTo>
                    <a:pt x="50166" y="120465"/>
                  </a:lnTo>
                  <a:lnTo>
                    <a:pt x="71726" y="150796"/>
                  </a:lnTo>
                  <a:lnTo>
                    <a:pt x="75704" y="159402"/>
                  </a:lnTo>
                  <a:lnTo>
                    <a:pt x="76290" y="167205"/>
                  </a:lnTo>
                  <a:lnTo>
                    <a:pt x="71433" y="181384"/>
                  </a:lnTo>
                  <a:lnTo>
                    <a:pt x="56880" y="191817"/>
                  </a:lnTo>
                  <a:lnTo>
                    <a:pt x="28214" y="200743"/>
                  </a:lnTo>
                  <a:lnTo>
                    <a:pt x="0" y="20450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8096395" y="2346410"/>
              <a:ext cx="55774" cy="5357"/>
            </a:xfrm>
            <a:custGeom>
              <a:avLst/>
              <a:gdLst/>
              <a:ahLst/>
              <a:cxnLst/>
              <a:rect l="0" t="0" r="0" b="0"/>
              <a:pathLst>
                <a:path w="55774" h="5357">
                  <a:moveTo>
                    <a:pt x="0" y="5356"/>
                  </a:moveTo>
                  <a:lnTo>
                    <a:pt x="27618" y="0"/>
                  </a:lnTo>
                  <a:lnTo>
                    <a:pt x="55773" y="535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8245123" y="2565563"/>
              <a:ext cx="9297" cy="1"/>
            </a:xfrm>
            <a:custGeom>
              <a:avLst/>
              <a:gdLst/>
              <a:ahLst/>
              <a:cxnLst/>
              <a:rect l="0" t="0" r="0" b="0"/>
              <a:pathLst>
                <a:path w="9297" h="1">
                  <a:moveTo>
                    <a:pt x="0" y="0"/>
                  </a:moveTo>
                  <a:lnTo>
                    <a:pt x="929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8409491" y="2416834"/>
              <a:ext cx="52465" cy="195207"/>
            </a:xfrm>
            <a:custGeom>
              <a:avLst/>
              <a:gdLst/>
              <a:ahLst/>
              <a:cxnLst/>
              <a:rect l="0" t="0" r="0" b="0"/>
              <a:pathLst>
                <a:path w="52465" h="195207">
                  <a:moveTo>
                    <a:pt x="30838" y="0"/>
                  </a:moveTo>
                  <a:lnTo>
                    <a:pt x="17028" y="15875"/>
                  </a:lnTo>
                  <a:lnTo>
                    <a:pt x="74" y="56640"/>
                  </a:lnTo>
                  <a:lnTo>
                    <a:pt x="0" y="65647"/>
                  </a:lnTo>
                  <a:lnTo>
                    <a:pt x="5427" y="83917"/>
                  </a:lnTo>
                  <a:lnTo>
                    <a:pt x="25742" y="113472"/>
                  </a:lnTo>
                  <a:lnTo>
                    <a:pt x="42526" y="133921"/>
                  </a:lnTo>
                  <a:lnTo>
                    <a:pt x="50836" y="150410"/>
                  </a:lnTo>
                  <a:lnTo>
                    <a:pt x="52464" y="168067"/>
                  </a:lnTo>
                  <a:lnTo>
                    <a:pt x="51452" y="177113"/>
                  </a:lnTo>
                  <a:lnTo>
                    <a:pt x="47680" y="183144"/>
                  </a:lnTo>
                  <a:lnTo>
                    <a:pt x="42065" y="187165"/>
                  </a:lnTo>
                  <a:lnTo>
                    <a:pt x="21542" y="19520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8412442" y="2421195"/>
              <a:ext cx="74366" cy="4936"/>
            </a:xfrm>
            <a:custGeom>
              <a:avLst/>
              <a:gdLst/>
              <a:ahLst/>
              <a:cxnLst/>
              <a:rect l="0" t="0" r="0" b="0"/>
              <a:pathLst>
                <a:path w="74366" h="4936">
                  <a:moveTo>
                    <a:pt x="0" y="4935"/>
                  </a:moveTo>
                  <a:lnTo>
                    <a:pt x="14804" y="0"/>
                  </a:lnTo>
                  <a:lnTo>
                    <a:pt x="74365" y="493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8589057" y="2495590"/>
              <a:ext cx="245412" cy="153633"/>
            </a:xfrm>
            <a:custGeom>
              <a:avLst/>
              <a:gdLst/>
              <a:ahLst/>
              <a:cxnLst/>
              <a:rect l="0" t="0" r="0" b="0"/>
              <a:pathLst>
                <a:path w="245412" h="153633">
                  <a:moveTo>
                    <a:pt x="0" y="135041"/>
                  </a:moveTo>
                  <a:lnTo>
                    <a:pt x="43702" y="82427"/>
                  </a:lnTo>
                  <a:lnTo>
                    <a:pt x="104443" y="30039"/>
                  </a:lnTo>
                  <a:lnTo>
                    <a:pt x="134931" y="0"/>
                  </a:lnTo>
                  <a:lnTo>
                    <a:pt x="138498" y="602"/>
                  </a:lnTo>
                  <a:lnTo>
                    <a:pt x="139843" y="6167"/>
                  </a:lnTo>
                  <a:lnTo>
                    <a:pt x="142223" y="68145"/>
                  </a:lnTo>
                  <a:lnTo>
                    <a:pt x="144392" y="78050"/>
                  </a:lnTo>
                  <a:lnTo>
                    <a:pt x="149969" y="85686"/>
                  </a:lnTo>
                  <a:lnTo>
                    <a:pt x="167182" y="96924"/>
                  </a:lnTo>
                  <a:lnTo>
                    <a:pt x="185849" y="99854"/>
                  </a:lnTo>
                  <a:lnTo>
                    <a:pt x="228016" y="98253"/>
                  </a:lnTo>
                  <a:lnTo>
                    <a:pt x="235670" y="102253"/>
                  </a:lnTo>
                  <a:lnTo>
                    <a:pt x="240773" y="109051"/>
                  </a:lnTo>
                  <a:lnTo>
                    <a:pt x="245411" y="125556"/>
                  </a:lnTo>
                  <a:lnTo>
                    <a:pt x="241684" y="15363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9011428" y="2499839"/>
              <a:ext cx="135978" cy="206971"/>
            </a:xfrm>
            <a:custGeom>
              <a:avLst/>
              <a:gdLst/>
              <a:ahLst/>
              <a:cxnLst/>
              <a:rect l="0" t="0" r="0" b="0"/>
              <a:pathLst>
                <a:path w="135978" h="206971">
                  <a:moveTo>
                    <a:pt x="23814" y="28542"/>
                  </a:moveTo>
                  <a:lnTo>
                    <a:pt x="23814" y="79100"/>
                  </a:lnTo>
                  <a:lnTo>
                    <a:pt x="23814" y="132861"/>
                  </a:lnTo>
                  <a:lnTo>
                    <a:pt x="21060" y="192971"/>
                  </a:lnTo>
                  <a:lnTo>
                    <a:pt x="18880" y="203230"/>
                  </a:lnTo>
                  <a:lnTo>
                    <a:pt x="15361" y="206970"/>
                  </a:lnTo>
                  <a:lnTo>
                    <a:pt x="10948" y="206366"/>
                  </a:lnTo>
                  <a:lnTo>
                    <a:pt x="5942" y="202864"/>
                  </a:lnTo>
                  <a:lnTo>
                    <a:pt x="379" y="185202"/>
                  </a:lnTo>
                  <a:lnTo>
                    <a:pt x="0" y="146225"/>
                  </a:lnTo>
                  <a:lnTo>
                    <a:pt x="9126" y="86789"/>
                  </a:lnTo>
                  <a:lnTo>
                    <a:pt x="21907" y="41195"/>
                  </a:lnTo>
                  <a:lnTo>
                    <a:pt x="31918" y="25214"/>
                  </a:lnTo>
                  <a:lnTo>
                    <a:pt x="59037" y="4604"/>
                  </a:lnTo>
                  <a:lnTo>
                    <a:pt x="78717" y="0"/>
                  </a:lnTo>
                  <a:lnTo>
                    <a:pt x="97791" y="2430"/>
                  </a:lnTo>
                  <a:lnTo>
                    <a:pt x="116598" y="10395"/>
                  </a:lnTo>
                  <a:lnTo>
                    <a:pt x="129776" y="23575"/>
                  </a:lnTo>
                  <a:lnTo>
                    <a:pt x="134736" y="31427"/>
                  </a:lnTo>
                  <a:lnTo>
                    <a:pt x="135977" y="39761"/>
                  </a:lnTo>
                  <a:lnTo>
                    <a:pt x="131847" y="57283"/>
                  </a:lnTo>
                  <a:lnTo>
                    <a:pt x="117909" y="79633"/>
                  </a:lnTo>
                  <a:lnTo>
                    <a:pt x="94694" y="104659"/>
                  </a:lnTo>
                  <a:lnTo>
                    <a:pt x="70292" y="12149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9153204" y="2667813"/>
              <a:ext cx="30767" cy="74365"/>
            </a:xfrm>
            <a:custGeom>
              <a:avLst/>
              <a:gdLst/>
              <a:ahLst/>
              <a:cxnLst/>
              <a:rect l="0" t="0" r="0" b="0"/>
              <a:pathLst>
                <a:path w="30767" h="74365">
                  <a:moveTo>
                    <a:pt x="30766" y="0"/>
                  </a:moveTo>
                  <a:lnTo>
                    <a:pt x="15963" y="4935"/>
                  </a:lnTo>
                  <a:lnTo>
                    <a:pt x="5940" y="15620"/>
                  </a:lnTo>
                  <a:lnTo>
                    <a:pt x="1822" y="22808"/>
                  </a:lnTo>
                  <a:lnTo>
                    <a:pt x="0" y="39056"/>
                  </a:lnTo>
                  <a:lnTo>
                    <a:pt x="960" y="47727"/>
                  </a:lnTo>
                  <a:lnTo>
                    <a:pt x="3666" y="54540"/>
                  </a:lnTo>
                  <a:lnTo>
                    <a:pt x="21471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9247811" y="2675571"/>
              <a:ext cx="94206" cy="90467"/>
            </a:xfrm>
            <a:custGeom>
              <a:avLst/>
              <a:gdLst/>
              <a:ahLst/>
              <a:cxnLst/>
              <a:rect l="0" t="0" r="0" b="0"/>
              <a:pathLst>
                <a:path w="94206" h="90467">
                  <a:moveTo>
                    <a:pt x="47705" y="10833"/>
                  </a:moveTo>
                  <a:lnTo>
                    <a:pt x="5437" y="51253"/>
                  </a:lnTo>
                  <a:lnTo>
                    <a:pt x="936" y="59469"/>
                  </a:lnTo>
                  <a:lnTo>
                    <a:pt x="0" y="67013"/>
                  </a:lnTo>
                  <a:lnTo>
                    <a:pt x="4470" y="80902"/>
                  </a:lnTo>
                  <a:lnTo>
                    <a:pt x="11652" y="85433"/>
                  </a:lnTo>
                  <a:lnTo>
                    <a:pt x="33403" y="90466"/>
                  </a:lnTo>
                  <a:lnTo>
                    <a:pt x="54775" y="87195"/>
                  </a:lnTo>
                  <a:lnTo>
                    <a:pt x="64813" y="83430"/>
                  </a:lnTo>
                  <a:lnTo>
                    <a:pt x="81475" y="68231"/>
                  </a:lnTo>
                  <a:lnTo>
                    <a:pt x="88809" y="58394"/>
                  </a:lnTo>
                  <a:lnTo>
                    <a:pt x="94205" y="36447"/>
                  </a:lnTo>
                  <a:lnTo>
                    <a:pt x="94198" y="24811"/>
                  </a:lnTo>
                  <a:lnTo>
                    <a:pt x="90061" y="16020"/>
                  </a:lnTo>
                  <a:lnTo>
                    <a:pt x="74449" y="3499"/>
                  </a:lnTo>
                  <a:lnTo>
                    <a:pt x="56492" y="0"/>
                  </a:lnTo>
                  <a:lnTo>
                    <a:pt x="29115" y="153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9365566" y="2732882"/>
              <a:ext cx="126197" cy="105370"/>
            </a:xfrm>
            <a:custGeom>
              <a:avLst/>
              <a:gdLst/>
              <a:ahLst/>
              <a:cxnLst/>
              <a:rect l="0" t="0" r="0" b="0"/>
              <a:pathLst>
                <a:path w="126197" h="105370">
                  <a:moveTo>
                    <a:pt x="13610" y="0"/>
                  </a:moveTo>
                  <a:lnTo>
                    <a:pt x="18966" y="28651"/>
                  </a:lnTo>
                  <a:lnTo>
                    <a:pt x="6795" y="83727"/>
                  </a:lnTo>
                  <a:lnTo>
                    <a:pt x="0" y="105369"/>
                  </a:lnTo>
                  <a:lnTo>
                    <a:pt x="13412" y="75463"/>
                  </a:lnTo>
                  <a:lnTo>
                    <a:pt x="39832" y="46803"/>
                  </a:lnTo>
                  <a:lnTo>
                    <a:pt x="68890" y="28557"/>
                  </a:lnTo>
                  <a:lnTo>
                    <a:pt x="90510" y="25774"/>
                  </a:lnTo>
                  <a:lnTo>
                    <a:pt x="102058" y="26478"/>
                  </a:lnTo>
                  <a:lnTo>
                    <a:pt x="110790" y="30046"/>
                  </a:lnTo>
                  <a:lnTo>
                    <a:pt x="123247" y="42273"/>
                  </a:lnTo>
                  <a:lnTo>
                    <a:pt x="125948" y="49872"/>
                  </a:lnTo>
                  <a:lnTo>
                    <a:pt x="126196" y="66577"/>
                  </a:lnTo>
                  <a:lnTo>
                    <a:pt x="122752" y="73304"/>
                  </a:lnTo>
                  <a:lnTo>
                    <a:pt x="110661" y="83533"/>
                  </a:lnTo>
                  <a:lnTo>
                    <a:pt x="81499" y="90163"/>
                  </a:lnTo>
                  <a:lnTo>
                    <a:pt x="73330" y="89028"/>
                  </a:lnTo>
                  <a:lnTo>
                    <a:pt x="66850" y="86206"/>
                  </a:lnTo>
                  <a:lnTo>
                    <a:pt x="50793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9555189" y="2630631"/>
              <a:ext cx="121445" cy="241685"/>
            </a:xfrm>
            <a:custGeom>
              <a:avLst/>
              <a:gdLst/>
              <a:ahLst/>
              <a:cxnLst/>
              <a:rect l="0" t="0" r="0" b="0"/>
              <a:pathLst>
                <a:path w="121445" h="241685">
                  <a:moveTo>
                    <a:pt x="56375" y="0"/>
                  </a:moveTo>
                  <a:lnTo>
                    <a:pt x="18276" y="62388"/>
                  </a:lnTo>
                  <a:lnTo>
                    <a:pt x="4670" y="82469"/>
                  </a:lnTo>
                  <a:lnTo>
                    <a:pt x="0" y="104476"/>
                  </a:lnTo>
                  <a:lnTo>
                    <a:pt x="2400" y="125962"/>
                  </a:lnTo>
                  <a:lnTo>
                    <a:pt x="10353" y="142397"/>
                  </a:lnTo>
                  <a:lnTo>
                    <a:pt x="23526" y="153833"/>
                  </a:lnTo>
                  <a:lnTo>
                    <a:pt x="31377" y="158328"/>
                  </a:lnTo>
                  <a:lnTo>
                    <a:pt x="51118" y="160569"/>
                  </a:lnTo>
                  <a:lnTo>
                    <a:pt x="72630" y="157090"/>
                  </a:lnTo>
                  <a:lnTo>
                    <a:pt x="92519" y="148657"/>
                  </a:lnTo>
                  <a:lnTo>
                    <a:pt x="95963" y="144550"/>
                  </a:lnTo>
                  <a:lnTo>
                    <a:pt x="95161" y="140779"/>
                  </a:lnTo>
                  <a:lnTo>
                    <a:pt x="91528" y="137231"/>
                  </a:lnTo>
                  <a:lnTo>
                    <a:pt x="84975" y="137965"/>
                  </a:lnTo>
                  <a:lnTo>
                    <a:pt x="58078" y="152769"/>
                  </a:lnTo>
                  <a:lnTo>
                    <a:pt x="43017" y="164640"/>
                  </a:lnTo>
                  <a:lnTo>
                    <a:pt x="41273" y="171730"/>
                  </a:lnTo>
                  <a:lnTo>
                    <a:pt x="43208" y="179555"/>
                  </a:lnTo>
                  <a:lnTo>
                    <a:pt x="53621" y="195480"/>
                  </a:lnTo>
                  <a:lnTo>
                    <a:pt x="77938" y="216059"/>
                  </a:lnTo>
                  <a:lnTo>
                    <a:pt x="121444" y="24168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59" name="Freeform 58"/>
          <p:cNvSpPr/>
          <p:nvPr/>
        </p:nvSpPr>
        <p:spPr>
          <a:xfrm>
            <a:off x="8421738" y="589344"/>
            <a:ext cx="223093" cy="237958"/>
          </a:xfrm>
          <a:custGeom>
            <a:avLst/>
            <a:gdLst/>
            <a:ahLst/>
            <a:cxnLst/>
            <a:rect l="0" t="0" r="0" b="0"/>
            <a:pathLst>
              <a:path w="223093" h="237958">
                <a:moveTo>
                  <a:pt x="0" y="237957"/>
                </a:moveTo>
                <a:lnTo>
                  <a:pt x="40420" y="181458"/>
                </a:lnTo>
                <a:lnTo>
                  <a:pt x="97506" y="122007"/>
                </a:lnTo>
                <a:lnTo>
                  <a:pt x="150869" y="62117"/>
                </a:lnTo>
                <a:lnTo>
                  <a:pt x="201366" y="3884"/>
                </a:lnTo>
                <a:lnTo>
                  <a:pt x="206542" y="314"/>
                </a:lnTo>
                <a:lnTo>
                  <a:pt x="211027" y="0"/>
                </a:lnTo>
                <a:lnTo>
                  <a:pt x="223092" y="5569"/>
                </a:lnTo>
              </a:path>
            </a:pathLst>
          </a:custGeom>
          <a:ln w="12700" cap="flat" cmpd="sng" algn="ctr">
            <a:solidFill>
              <a:srgbClr val="060A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72" name="Group 71"/>
          <p:cNvGrpSpPr/>
          <p:nvPr/>
        </p:nvGrpSpPr>
        <p:grpSpPr>
          <a:xfrm>
            <a:off x="8774967" y="446185"/>
            <a:ext cx="1087577" cy="427814"/>
            <a:chOff x="8774967" y="446185"/>
            <a:chExt cx="1087577" cy="427814"/>
          </a:xfrm>
        </p:grpSpPr>
        <p:sp>
          <p:nvSpPr>
            <p:cNvPr id="60" name="Freeform 59"/>
            <p:cNvSpPr/>
            <p:nvPr/>
          </p:nvSpPr>
          <p:spPr>
            <a:xfrm>
              <a:off x="8774967" y="483367"/>
              <a:ext cx="27888" cy="204502"/>
            </a:xfrm>
            <a:custGeom>
              <a:avLst/>
              <a:gdLst/>
              <a:ahLst/>
              <a:cxnLst/>
              <a:rect l="0" t="0" r="0" b="0"/>
              <a:pathLst>
                <a:path w="27888" h="204502">
                  <a:moveTo>
                    <a:pt x="27887" y="0"/>
                  </a:moveTo>
                  <a:lnTo>
                    <a:pt x="19884" y="56687"/>
                  </a:lnTo>
                  <a:lnTo>
                    <a:pt x="14040" y="105276"/>
                  </a:lnTo>
                  <a:lnTo>
                    <a:pt x="9201" y="161337"/>
                  </a:lnTo>
                  <a:lnTo>
                    <a:pt x="0" y="20450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8812150" y="446185"/>
              <a:ext cx="37183" cy="9296"/>
            </a:xfrm>
            <a:custGeom>
              <a:avLst/>
              <a:gdLst/>
              <a:ahLst/>
              <a:cxnLst/>
              <a:rect l="0" t="0" r="0" b="0"/>
              <a:pathLst>
                <a:path w="37183" h="9296">
                  <a:moveTo>
                    <a:pt x="0" y="9295"/>
                  </a:moveTo>
                  <a:lnTo>
                    <a:pt x="37182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8783689" y="557731"/>
              <a:ext cx="102826" cy="22047"/>
            </a:xfrm>
            <a:custGeom>
              <a:avLst/>
              <a:gdLst/>
              <a:ahLst/>
              <a:cxnLst/>
              <a:rect l="0" t="0" r="0" b="0"/>
              <a:pathLst>
                <a:path w="102826" h="22047">
                  <a:moveTo>
                    <a:pt x="9870" y="0"/>
                  </a:moveTo>
                  <a:lnTo>
                    <a:pt x="0" y="9869"/>
                  </a:lnTo>
                  <a:lnTo>
                    <a:pt x="191" y="13809"/>
                  </a:lnTo>
                  <a:lnTo>
                    <a:pt x="3418" y="17469"/>
                  </a:lnTo>
                  <a:lnTo>
                    <a:pt x="8667" y="20941"/>
                  </a:lnTo>
                  <a:lnTo>
                    <a:pt x="25516" y="22046"/>
                  </a:lnTo>
                  <a:lnTo>
                    <a:pt x="85825" y="11537"/>
                  </a:lnTo>
                  <a:lnTo>
                    <a:pt x="102825" y="92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8905105" y="687868"/>
              <a:ext cx="1" cy="9297"/>
            </a:xfrm>
            <a:custGeom>
              <a:avLst/>
              <a:gdLst/>
              <a:ahLst/>
              <a:cxnLst/>
              <a:rect l="0" t="0" r="0" b="0"/>
              <a:pathLst>
                <a:path w="1" h="9297">
                  <a:moveTo>
                    <a:pt x="0" y="0"/>
                  </a:moveTo>
                  <a:lnTo>
                    <a:pt x="0" y="92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9118902" y="464776"/>
              <a:ext cx="18592" cy="167320"/>
            </a:xfrm>
            <a:custGeom>
              <a:avLst/>
              <a:gdLst/>
              <a:ahLst/>
              <a:cxnLst/>
              <a:rect l="0" t="0" r="0" b="0"/>
              <a:pathLst>
                <a:path w="18592" h="167320">
                  <a:moveTo>
                    <a:pt x="18591" y="0"/>
                  </a:moveTo>
                  <a:lnTo>
                    <a:pt x="12203" y="24329"/>
                  </a:lnTo>
                  <a:lnTo>
                    <a:pt x="4743" y="81559"/>
                  </a:lnTo>
                  <a:lnTo>
                    <a:pt x="625" y="137218"/>
                  </a:lnTo>
                  <a:lnTo>
                    <a:pt x="0" y="16731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9118902" y="455480"/>
              <a:ext cx="83661" cy="37183"/>
            </a:xfrm>
            <a:custGeom>
              <a:avLst/>
              <a:gdLst/>
              <a:ahLst/>
              <a:cxnLst/>
              <a:rect l="0" t="0" r="0" b="0"/>
              <a:pathLst>
                <a:path w="83661" h="37183">
                  <a:moveTo>
                    <a:pt x="0" y="37182"/>
                  </a:moveTo>
                  <a:lnTo>
                    <a:pt x="16908" y="22340"/>
                  </a:lnTo>
                  <a:lnTo>
                    <a:pt x="45520" y="7538"/>
                  </a:lnTo>
                  <a:lnTo>
                    <a:pt x="8366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9109606" y="585618"/>
              <a:ext cx="102252" cy="9296"/>
            </a:xfrm>
            <a:custGeom>
              <a:avLst/>
              <a:gdLst/>
              <a:ahLst/>
              <a:cxnLst/>
              <a:rect l="0" t="0" r="0" b="0"/>
              <a:pathLst>
                <a:path w="102252" h="9296">
                  <a:moveTo>
                    <a:pt x="0" y="9295"/>
                  </a:moveTo>
                  <a:lnTo>
                    <a:pt x="50558" y="6541"/>
                  </a:lnTo>
                  <a:lnTo>
                    <a:pt x="102251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9137493" y="678573"/>
              <a:ext cx="74365" cy="1"/>
            </a:xfrm>
            <a:custGeom>
              <a:avLst/>
              <a:gdLst/>
              <a:ahLst/>
              <a:cxnLst/>
              <a:rect l="0" t="0" r="0" b="0"/>
              <a:pathLst>
                <a:path w="74365" h="1">
                  <a:moveTo>
                    <a:pt x="0" y="0"/>
                  </a:moveTo>
                  <a:lnTo>
                    <a:pt x="45050" y="0"/>
                  </a:lnTo>
                  <a:lnTo>
                    <a:pt x="74364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9306104" y="622800"/>
              <a:ext cx="314757" cy="67611"/>
            </a:xfrm>
            <a:custGeom>
              <a:avLst/>
              <a:gdLst/>
              <a:ahLst/>
              <a:cxnLst/>
              <a:rect l="0" t="0" r="0" b="0"/>
              <a:pathLst>
                <a:path w="314757" h="67611">
                  <a:moveTo>
                    <a:pt x="8003" y="9295"/>
                  </a:moveTo>
                  <a:lnTo>
                    <a:pt x="646" y="42384"/>
                  </a:lnTo>
                  <a:lnTo>
                    <a:pt x="0" y="53044"/>
                  </a:lnTo>
                  <a:lnTo>
                    <a:pt x="1635" y="56019"/>
                  </a:lnTo>
                  <a:lnTo>
                    <a:pt x="4790" y="53871"/>
                  </a:lnTo>
                  <a:lnTo>
                    <a:pt x="24697" y="30609"/>
                  </a:lnTo>
                  <a:lnTo>
                    <a:pt x="47378" y="17217"/>
                  </a:lnTo>
                  <a:lnTo>
                    <a:pt x="55943" y="16642"/>
                  </a:lnTo>
                  <a:lnTo>
                    <a:pt x="73722" y="21512"/>
                  </a:lnTo>
                  <a:lnTo>
                    <a:pt x="80735" y="27768"/>
                  </a:lnTo>
                  <a:lnTo>
                    <a:pt x="91282" y="45736"/>
                  </a:lnTo>
                  <a:lnTo>
                    <a:pt x="97607" y="51147"/>
                  </a:lnTo>
                  <a:lnTo>
                    <a:pt x="104922" y="53722"/>
                  </a:lnTo>
                  <a:lnTo>
                    <a:pt x="112896" y="54406"/>
                  </a:lnTo>
                  <a:lnTo>
                    <a:pt x="120278" y="51763"/>
                  </a:lnTo>
                  <a:lnTo>
                    <a:pt x="133989" y="40564"/>
                  </a:lnTo>
                  <a:lnTo>
                    <a:pt x="148387" y="16839"/>
                  </a:lnTo>
                  <a:lnTo>
                    <a:pt x="148071" y="12258"/>
                  </a:lnTo>
                  <a:lnTo>
                    <a:pt x="144761" y="10238"/>
                  </a:lnTo>
                  <a:lnTo>
                    <a:pt x="139456" y="9924"/>
                  </a:lnTo>
                  <a:lnTo>
                    <a:pt x="134886" y="12813"/>
                  </a:lnTo>
                  <a:lnTo>
                    <a:pt x="127055" y="24285"/>
                  </a:lnTo>
                  <a:lnTo>
                    <a:pt x="126619" y="30650"/>
                  </a:lnTo>
                  <a:lnTo>
                    <a:pt x="131643" y="43230"/>
                  </a:lnTo>
                  <a:lnTo>
                    <a:pt x="149024" y="52952"/>
                  </a:lnTo>
                  <a:lnTo>
                    <a:pt x="192391" y="67610"/>
                  </a:lnTo>
                  <a:lnTo>
                    <a:pt x="200129" y="66763"/>
                  </a:lnTo>
                  <a:lnTo>
                    <a:pt x="206319" y="63099"/>
                  </a:lnTo>
                  <a:lnTo>
                    <a:pt x="243058" y="28468"/>
                  </a:lnTo>
                  <a:lnTo>
                    <a:pt x="306014" y="3151"/>
                  </a:lnTo>
                  <a:lnTo>
                    <a:pt x="31475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9620860" y="613504"/>
              <a:ext cx="111603" cy="260495"/>
            </a:xfrm>
            <a:custGeom>
              <a:avLst/>
              <a:gdLst/>
              <a:ahLst/>
              <a:cxnLst/>
              <a:rect l="0" t="0" r="0" b="0"/>
              <a:pathLst>
                <a:path w="111603" h="260495">
                  <a:moveTo>
                    <a:pt x="83659" y="0"/>
                  </a:moveTo>
                  <a:lnTo>
                    <a:pt x="62429" y="15875"/>
                  </a:lnTo>
                  <a:lnTo>
                    <a:pt x="31045" y="51705"/>
                  </a:lnTo>
                  <a:lnTo>
                    <a:pt x="27926" y="59258"/>
                  </a:lnTo>
                  <a:lnTo>
                    <a:pt x="27215" y="75913"/>
                  </a:lnTo>
                  <a:lnTo>
                    <a:pt x="32603" y="81594"/>
                  </a:lnTo>
                  <a:lnTo>
                    <a:pt x="52360" y="87906"/>
                  </a:lnTo>
                  <a:lnTo>
                    <a:pt x="91248" y="87635"/>
                  </a:lnTo>
                  <a:lnTo>
                    <a:pt x="106311" y="94378"/>
                  </a:lnTo>
                  <a:lnTo>
                    <a:pt x="110122" y="101133"/>
                  </a:lnTo>
                  <a:lnTo>
                    <a:pt x="111602" y="119657"/>
                  </a:lnTo>
                  <a:lnTo>
                    <a:pt x="98613" y="181446"/>
                  </a:lnTo>
                  <a:lnTo>
                    <a:pt x="79230" y="227566"/>
                  </a:lnTo>
                  <a:lnTo>
                    <a:pt x="67575" y="244360"/>
                  </a:lnTo>
                  <a:lnTo>
                    <a:pt x="52755" y="255956"/>
                  </a:lnTo>
                  <a:lnTo>
                    <a:pt x="44466" y="260494"/>
                  </a:lnTo>
                  <a:lnTo>
                    <a:pt x="36873" y="260421"/>
                  </a:lnTo>
                  <a:lnTo>
                    <a:pt x="29746" y="257273"/>
                  </a:lnTo>
                  <a:lnTo>
                    <a:pt x="22929" y="252077"/>
                  </a:lnTo>
                  <a:lnTo>
                    <a:pt x="12601" y="235286"/>
                  </a:lnTo>
                  <a:lnTo>
                    <a:pt x="0" y="18591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9778884" y="678573"/>
              <a:ext cx="9296" cy="55774"/>
            </a:xfrm>
            <a:custGeom>
              <a:avLst/>
              <a:gdLst/>
              <a:ahLst/>
              <a:cxnLst/>
              <a:rect l="0" t="0" r="0" b="0"/>
              <a:pathLst>
                <a:path w="9296" h="55774">
                  <a:moveTo>
                    <a:pt x="0" y="0"/>
                  </a:moveTo>
                  <a:lnTo>
                    <a:pt x="7357" y="30334"/>
                  </a:lnTo>
                  <a:lnTo>
                    <a:pt x="9295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9834656" y="557731"/>
              <a:ext cx="27888" cy="27888"/>
            </a:xfrm>
            <a:custGeom>
              <a:avLst/>
              <a:gdLst/>
              <a:ahLst/>
              <a:cxnLst/>
              <a:rect l="0" t="0" r="0" b="0"/>
              <a:pathLst>
                <a:path w="27888" h="27888">
                  <a:moveTo>
                    <a:pt x="0" y="27887"/>
                  </a:moveTo>
                  <a:lnTo>
                    <a:pt x="27887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9434950" y="74364"/>
            <a:ext cx="855188" cy="381117"/>
            <a:chOff x="9434950" y="74364"/>
            <a:chExt cx="855188" cy="381117"/>
          </a:xfrm>
        </p:grpSpPr>
        <p:sp>
          <p:nvSpPr>
            <p:cNvPr id="73" name="Freeform 72"/>
            <p:cNvSpPr/>
            <p:nvPr/>
          </p:nvSpPr>
          <p:spPr>
            <a:xfrm>
              <a:off x="9490722" y="334639"/>
              <a:ext cx="204503" cy="120842"/>
            </a:xfrm>
            <a:custGeom>
              <a:avLst/>
              <a:gdLst/>
              <a:ahLst/>
              <a:cxnLst/>
              <a:rect l="0" t="0" r="0" b="0"/>
              <a:pathLst>
                <a:path w="204503" h="120842">
                  <a:moveTo>
                    <a:pt x="0" y="120841"/>
                  </a:moveTo>
                  <a:lnTo>
                    <a:pt x="15875" y="99611"/>
                  </a:lnTo>
                  <a:lnTo>
                    <a:pt x="61575" y="68227"/>
                  </a:lnTo>
                  <a:lnTo>
                    <a:pt x="123047" y="37190"/>
                  </a:lnTo>
                  <a:lnTo>
                    <a:pt x="158460" y="17330"/>
                  </a:lnTo>
                  <a:lnTo>
                    <a:pt x="204502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9658041" y="288161"/>
              <a:ext cx="79838" cy="139434"/>
            </a:xfrm>
            <a:custGeom>
              <a:avLst/>
              <a:gdLst/>
              <a:ahLst/>
              <a:cxnLst/>
              <a:rect l="0" t="0" r="0" b="0"/>
              <a:pathLst>
                <a:path w="79838" h="139434">
                  <a:moveTo>
                    <a:pt x="0" y="0"/>
                  </a:moveTo>
                  <a:lnTo>
                    <a:pt x="37693" y="12866"/>
                  </a:lnTo>
                  <a:lnTo>
                    <a:pt x="54968" y="24309"/>
                  </a:lnTo>
                  <a:lnTo>
                    <a:pt x="69531" y="39723"/>
                  </a:lnTo>
                  <a:lnTo>
                    <a:pt x="77380" y="59657"/>
                  </a:lnTo>
                  <a:lnTo>
                    <a:pt x="79837" y="81254"/>
                  </a:lnTo>
                  <a:lnTo>
                    <a:pt x="72997" y="117612"/>
                  </a:lnTo>
                  <a:lnTo>
                    <a:pt x="65069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9434950" y="105279"/>
              <a:ext cx="157128" cy="117814"/>
            </a:xfrm>
            <a:custGeom>
              <a:avLst/>
              <a:gdLst/>
              <a:ahLst/>
              <a:cxnLst/>
              <a:rect l="0" t="0" r="0" b="0"/>
              <a:pathLst>
                <a:path w="157128" h="117814">
                  <a:moveTo>
                    <a:pt x="0" y="117813"/>
                  </a:moveTo>
                  <a:lnTo>
                    <a:pt x="0" y="98075"/>
                  </a:lnTo>
                  <a:lnTo>
                    <a:pt x="9869" y="70996"/>
                  </a:lnTo>
                  <a:lnTo>
                    <a:pt x="56178" y="15714"/>
                  </a:lnTo>
                  <a:lnTo>
                    <a:pt x="70068" y="1515"/>
                  </a:lnTo>
                  <a:lnTo>
                    <a:pt x="75631" y="0"/>
                  </a:lnTo>
                  <a:lnTo>
                    <a:pt x="80373" y="2089"/>
                  </a:lnTo>
                  <a:lnTo>
                    <a:pt x="84567" y="6580"/>
                  </a:lnTo>
                  <a:lnTo>
                    <a:pt x="86329" y="12673"/>
                  </a:lnTo>
                  <a:lnTo>
                    <a:pt x="83876" y="36052"/>
                  </a:lnTo>
                  <a:lnTo>
                    <a:pt x="79279" y="53588"/>
                  </a:lnTo>
                  <a:lnTo>
                    <a:pt x="80739" y="58471"/>
                  </a:lnTo>
                  <a:lnTo>
                    <a:pt x="84811" y="60694"/>
                  </a:lnTo>
                  <a:lnTo>
                    <a:pt x="90624" y="61143"/>
                  </a:lnTo>
                  <a:lnTo>
                    <a:pt x="96565" y="58343"/>
                  </a:lnTo>
                  <a:lnTo>
                    <a:pt x="114796" y="39600"/>
                  </a:lnTo>
                  <a:lnTo>
                    <a:pt x="134313" y="16488"/>
                  </a:lnTo>
                  <a:lnTo>
                    <a:pt x="150584" y="6334"/>
                  </a:lnTo>
                  <a:lnTo>
                    <a:pt x="155129" y="8377"/>
                  </a:lnTo>
                  <a:lnTo>
                    <a:pt x="157127" y="14904"/>
                  </a:lnTo>
                  <a:lnTo>
                    <a:pt x="151517" y="69375"/>
                  </a:lnTo>
                  <a:lnTo>
                    <a:pt x="148728" y="11781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9658041" y="158024"/>
              <a:ext cx="1" cy="27887"/>
            </a:xfrm>
            <a:custGeom>
              <a:avLst/>
              <a:gdLst/>
              <a:ahLst/>
              <a:cxnLst/>
              <a:rect l="0" t="0" r="0" b="0"/>
              <a:pathLst>
                <a:path w="1" h="27887">
                  <a:moveTo>
                    <a:pt x="0" y="0"/>
                  </a:moveTo>
                  <a:lnTo>
                    <a:pt x="0" y="2788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9685928" y="92955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9685928" y="158024"/>
              <a:ext cx="55775" cy="55774"/>
            </a:xfrm>
            <a:custGeom>
              <a:avLst/>
              <a:gdLst/>
              <a:ahLst/>
              <a:cxnLst/>
              <a:rect l="0" t="0" r="0" b="0"/>
              <a:pathLst>
                <a:path w="55775" h="55774">
                  <a:moveTo>
                    <a:pt x="0" y="0"/>
                  </a:moveTo>
                  <a:lnTo>
                    <a:pt x="4935" y="14804"/>
                  </a:lnTo>
                  <a:lnTo>
                    <a:pt x="9486" y="18132"/>
                  </a:lnTo>
                  <a:lnTo>
                    <a:pt x="15620" y="19318"/>
                  </a:lnTo>
                  <a:lnTo>
                    <a:pt x="22807" y="19075"/>
                  </a:lnTo>
                  <a:lnTo>
                    <a:pt x="47727" y="28604"/>
                  </a:lnTo>
                  <a:lnTo>
                    <a:pt x="52475" y="33529"/>
                  </a:lnTo>
                  <a:lnTo>
                    <a:pt x="54608" y="38878"/>
                  </a:lnTo>
                  <a:lnTo>
                    <a:pt x="55774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9825361" y="195206"/>
              <a:ext cx="1" cy="18592"/>
            </a:xfrm>
            <a:custGeom>
              <a:avLst/>
              <a:gdLst/>
              <a:ahLst/>
              <a:cxnLst/>
              <a:rect l="0" t="0" r="0" b="0"/>
              <a:pathLst>
                <a:path w="1" h="18592">
                  <a:moveTo>
                    <a:pt x="0" y="0"/>
                  </a:moveTo>
                  <a:lnTo>
                    <a:pt x="0" y="185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9843952" y="111546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9899725" y="158024"/>
              <a:ext cx="33295" cy="120842"/>
            </a:xfrm>
            <a:custGeom>
              <a:avLst/>
              <a:gdLst/>
              <a:ahLst/>
              <a:cxnLst/>
              <a:rect l="0" t="0" r="0" b="0"/>
              <a:pathLst>
                <a:path w="33295" h="120842">
                  <a:moveTo>
                    <a:pt x="27887" y="0"/>
                  </a:moveTo>
                  <a:lnTo>
                    <a:pt x="18017" y="14804"/>
                  </a:lnTo>
                  <a:lnTo>
                    <a:pt x="11880" y="43749"/>
                  </a:lnTo>
                  <a:lnTo>
                    <a:pt x="15150" y="51888"/>
                  </a:lnTo>
                  <a:lnTo>
                    <a:pt x="21461" y="58347"/>
                  </a:lnTo>
                  <a:lnTo>
                    <a:pt x="29800" y="63686"/>
                  </a:lnTo>
                  <a:lnTo>
                    <a:pt x="33294" y="71377"/>
                  </a:lnTo>
                  <a:lnTo>
                    <a:pt x="31666" y="90939"/>
                  </a:lnTo>
                  <a:lnTo>
                    <a:pt x="27309" y="98841"/>
                  </a:lnTo>
                  <a:lnTo>
                    <a:pt x="0" y="12084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10013093" y="74364"/>
              <a:ext cx="109726" cy="195207"/>
            </a:xfrm>
            <a:custGeom>
              <a:avLst/>
              <a:gdLst/>
              <a:ahLst/>
              <a:cxnLst/>
              <a:rect l="0" t="0" r="0" b="0"/>
              <a:pathLst>
                <a:path w="109726" h="195207">
                  <a:moveTo>
                    <a:pt x="35360" y="0"/>
                  </a:moveTo>
                  <a:lnTo>
                    <a:pt x="25249" y="55161"/>
                  </a:lnTo>
                  <a:lnTo>
                    <a:pt x="10465" y="110242"/>
                  </a:lnTo>
                  <a:lnTo>
                    <a:pt x="911" y="151225"/>
                  </a:lnTo>
                  <a:lnTo>
                    <a:pt x="0" y="162787"/>
                  </a:lnTo>
                  <a:lnTo>
                    <a:pt x="1459" y="167396"/>
                  </a:lnTo>
                  <a:lnTo>
                    <a:pt x="4496" y="167371"/>
                  </a:lnTo>
                  <a:lnTo>
                    <a:pt x="13380" y="159079"/>
                  </a:lnTo>
                  <a:lnTo>
                    <a:pt x="31028" y="139057"/>
                  </a:lnTo>
                  <a:lnTo>
                    <a:pt x="70721" y="111866"/>
                  </a:lnTo>
                  <a:lnTo>
                    <a:pt x="70295" y="112792"/>
                  </a:lnTo>
                  <a:lnTo>
                    <a:pt x="67946" y="115476"/>
                  </a:lnTo>
                  <a:lnTo>
                    <a:pt x="68089" y="129474"/>
                  </a:lnTo>
                  <a:lnTo>
                    <a:pt x="72629" y="147401"/>
                  </a:lnTo>
                  <a:lnTo>
                    <a:pt x="92375" y="175741"/>
                  </a:lnTo>
                  <a:lnTo>
                    <a:pt x="109725" y="19520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9992681" y="92955"/>
              <a:ext cx="83660" cy="37183"/>
            </a:xfrm>
            <a:custGeom>
              <a:avLst/>
              <a:gdLst/>
              <a:ahLst/>
              <a:cxnLst/>
              <a:rect l="0" t="0" r="0" b="0"/>
              <a:pathLst>
                <a:path w="83660" h="37183">
                  <a:moveTo>
                    <a:pt x="0" y="37182"/>
                  </a:moveTo>
                  <a:lnTo>
                    <a:pt x="9868" y="22378"/>
                  </a:lnTo>
                  <a:lnTo>
                    <a:pt x="22977" y="12356"/>
                  </a:lnTo>
                  <a:lnTo>
                    <a:pt x="40163" y="5492"/>
                  </a:lnTo>
                  <a:lnTo>
                    <a:pt x="83659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0094931" y="178549"/>
              <a:ext cx="195207" cy="78062"/>
            </a:xfrm>
            <a:custGeom>
              <a:avLst/>
              <a:gdLst/>
              <a:ahLst/>
              <a:cxnLst/>
              <a:rect l="0" t="0" r="0" b="0"/>
              <a:pathLst>
                <a:path w="195207" h="78062">
                  <a:moveTo>
                    <a:pt x="0" y="63134"/>
                  </a:moveTo>
                  <a:lnTo>
                    <a:pt x="17873" y="24320"/>
                  </a:lnTo>
                  <a:lnTo>
                    <a:pt x="34789" y="2517"/>
                  </a:lnTo>
                  <a:lnTo>
                    <a:pt x="35587" y="0"/>
                  </a:lnTo>
                  <a:lnTo>
                    <a:pt x="33020" y="388"/>
                  </a:lnTo>
                  <a:lnTo>
                    <a:pt x="22938" y="6328"/>
                  </a:lnTo>
                  <a:lnTo>
                    <a:pt x="11572" y="15853"/>
                  </a:lnTo>
                  <a:lnTo>
                    <a:pt x="9780" y="22318"/>
                  </a:lnTo>
                  <a:lnTo>
                    <a:pt x="13299" y="37764"/>
                  </a:lnTo>
                  <a:lnTo>
                    <a:pt x="20227" y="43122"/>
                  </a:lnTo>
                  <a:lnTo>
                    <a:pt x="72948" y="57362"/>
                  </a:lnTo>
                  <a:lnTo>
                    <a:pt x="80649" y="62385"/>
                  </a:lnTo>
                  <a:lnTo>
                    <a:pt x="91962" y="76228"/>
                  </a:lnTo>
                  <a:lnTo>
                    <a:pt x="96424" y="78061"/>
                  </a:lnTo>
                  <a:lnTo>
                    <a:pt x="100432" y="76184"/>
                  </a:lnTo>
                  <a:lnTo>
                    <a:pt x="116516" y="61492"/>
                  </a:lnTo>
                  <a:lnTo>
                    <a:pt x="175605" y="20915"/>
                  </a:lnTo>
                  <a:lnTo>
                    <a:pt x="195206" y="73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55913" y="46478"/>
            <a:ext cx="2699610" cy="505546"/>
            <a:chOff x="555913" y="46478"/>
            <a:chExt cx="2699610" cy="505546"/>
          </a:xfrm>
        </p:grpSpPr>
        <p:sp>
          <p:nvSpPr>
            <p:cNvPr id="86" name="Freeform 85"/>
            <p:cNvSpPr/>
            <p:nvPr/>
          </p:nvSpPr>
          <p:spPr>
            <a:xfrm>
              <a:off x="555913" y="158103"/>
              <a:ext cx="206703" cy="295382"/>
            </a:xfrm>
            <a:custGeom>
              <a:avLst/>
              <a:gdLst/>
              <a:ahLst/>
              <a:cxnLst/>
              <a:rect l="0" t="0" r="0" b="0"/>
              <a:pathLst>
                <a:path w="206703" h="295382">
                  <a:moveTo>
                    <a:pt x="66887" y="83580"/>
                  </a:moveTo>
                  <a:lnTo>
                    <a:pt x="86625" y="93450"/>
                  </a:lnTo>
                  <a:lnTo>
                    <a:pt x="107333" y="95541"/>
                  </a:lnTo>
                  <a:lnTo>
                    <a:pt x="130308" y="91995"/>
                  </a:lnTo>
                  <a:lnTo>
                    <a:pt x="154290" y="83533"/>
                  </a:lnTo>
                  <a:lnTo>
                    <a:pt x="173211" y="70133"/>
                  </a:lnTo>
                  <a:lnTo>
                    <a:pt x="202189" y="41217"/>
                  </a:lnTo>
                  <a:lnTo>
                    <a:pt x="205632" y="33649"/>
                  </a:lnTo>
                  <a:lnTo>
                    <a:pt x="206702" y="16977"/>
                  </a:lnTo>
                  <a:lnTo>
                    <a:pt x="203476" y="10259"/>
                  </a:lnTo>
                  <a:lnTo>
                    <a:pt x="191629" y="40"/>
                  </a:lnTo>
                  <a:lnTo>
                    <a:pt x="182066" y="0"/>
                  </a:lnTo>
                  <a:lnTo>
                    <a:pt x="157669" y="8219"/>
                  </a:lnTo>
                  <a:lnTo>
                    <a:pt x="105007" y="47491"/>
                  </a:lnTo>
                  <a:lnTo>
                    <a:pt x="57715" y="106829"/>
                  </a:lnTo>
                  <a:lnTo>
                    <a:pt x="23188" y="160395"/>
                  </a:lnTo>
                  <a:lnTo>
                    <a:pt x="1105" y="210529"/>
                  </a:lnTo>
                  <a:lnTo>
                    <a:pt x="0" y="250529"/>
                  </a:lnTo>
                  <a:lnTo>
                    <a:pt x="9273" y="274490"/>
                  </a:lnTo>
                  <a:lnTo>
                    <a:pt x="16083" y="285218"/>
                  </a:lnTo>
                  <a:lnTo>
                    <a:pt x="26821" y="291337"/>
                  </a:lnTo>
                  <a:lnTo>
                    <a:pt x="55277" y="295381"/>
                  </a:lnTo>
                  <a:lnTo>
                    <a:pt x="111835" y="287003"/>
                  </a:lnTo>
                  <a:lnTo>
                    <a:pt x="159842" y="2694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1041098" y="278865"/>
              <a:ext cx="9296" cy="1"/>
            </a:xfrm>
            <a:custGeom>
              <a:avLst/>
              <a:gdLst/>
              <a:ahLst/>
              <a:cxnLst/>
              <a:rect l="0" t="0" r="0" b="0"/>
              <a:pathLst>
                <a:path w="9296" h="1">
                  <a:moveTo>
                    <a:pt x="0" y="0"/>
                  </a:moveTo>
                  <a:lnTo>
                    <a:pt x="9295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892370" y="46478"/>
              <a:ext cx="163307" cy="441816"/>
            </a:xfrm>
            <a:custGeom>
              <a:avLst/>
              <a:gdLst/>
              <a:ahLst/>
              <a:cxnLst/>
              <a:rect l="0" t="0" r="0" b="0"/>
              <a:pathLst>
                <a:path w="163307" h="441816">
                  <a:moveTo>
                    <a:pt x="158023" y="0"/>
                  </a:moveTo>
                  <a:lnTo>
                    <a:pt x="133350" y="4934"/>
                  </a:lnTo>
                  <a:lnTo>
                    <a:pt x="112974" y="18374"/>
                  </a:lnTo>
                  <a:lnTo>
                    <a:pt x="95655" y="37085"/>
                  </a:lnTo>
                  <a:lnTo>
                    <a:pt x="55477" y="97641"/>
                  </a:lnTo>
                  <a:lnTo>
                    <a:pt x="45313" y="119826"/>
                  </a:lnTo>
                  <a:lnTo>
                    <a:pt x="40796" y="143457"/>
                  </a:lnTo>
                  <a:lnTo>
                    <a:pt x="47051" y="167730"/>
                  </a:lnTo>
                  <a:lnTo>
                    <a:pt x="67992" y="201869"/>
                  </a:lnTo>
                  <a:lnTo>
                    <a:pt x="106575" y="243211"/>
                  </a:lnTo>
                  <a:lnTo>
                    <a:pt x="152230" y="275560"/>
                  </a:lnTo>
                  <a:lnTo>
                    <a:pt x="160613" y="293577"/>
                  </a:lnTo>
                  <a:lnTo>
                    <a:pt x="163306" y="315356"/>
                  </a:lnTo>
                  <a:lnTo>
                    <a:pt x="161060" y="338807"/>
                  </a:lnTo>
                  <a:lnTo>
                    <a:pt x="144119" y="375236"/>
                  </a:lnTo>
                  <a:lnTo>
                    <a:pt x="114541" y="407260"/>
                  </a:lnTo>
                  <a:lnTo>
                    <a:pt x="79612" y="431438"/>
                  </a:lnTo>
                  <a:lnTo>
                    <a:pt x="43098" y="441815"/>
                  </a:lnTo>
                  <a:lnTo>
                    <a:pt x="23974" y="441488"/>
                  </a:lnTo>
                  <a:lnTo>
                    <a:pt x="0" y="43688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1129118" y="224249"/>
              <a:ext cx="208434" cy="203346"/>
            </a:xfrm>
            <a:custGeom>
              <a:avLst/>
              <a:gdLst/>
              <a:ahLst/>
              <a:cxnLst/>
              <a:rect l="0" t="0" r="0" b="0"/>
              <a:pathLst>
                <a:path w="208434" h="203346">
                  <a:moveTo>
                    <a:pt x="4935" y="175458"/>
                  </a:moveTo>
                  <a:lnTo>
                    <a:pt x="0" y="155720"/>
                  </a:lnTo>
                  <a:lnTo>
                    <a:pt x="3086" y="135012"/>
                  </a:lnTo>
                  <a:lnTo>
                    <a:pt x="30721" y="73737"/>
                  </a:lnTo>
                  <a:lnTo>
                    <a:pt x="51228" y="17481"/>
                  </a:lnTo>
                  <a:lnTo>
                    <a:pt x="54388" y="8170"/>
                  </a:lnTo>
                  <a:lnTo>
                    <a:pt x="59593" y="2995"/>
                  </a:lnTo>
                  <a:lnTo>
                    <a:pt x="66162" y="579"/>
                  </a:lnTo>
                  <a:lnTo>
                    <a:pt x="73639" y="0"/>
                  </a:lnTo>
                  <a:lnTo>
                    <a:pt x="79657" y="2713"/>
                  </a:lnTo>
                  <a:lnTo>
                    <a:pt x="105154" y="37759"/>
                  </a:lnTo>
                  <a:lnTo>
                    <a:pt x="113125" y="74295"/>
                  </a:lnTo>
                  <a:lnTo>
                    <a:pt x="114785" y="125485"/>
                  </a:lnTo>
                  <a:lnTo>
                    <a:pt x="110929" y="155717"/>
                  </a:lnTo>
                  <a:lnTo>
                    <a:pt x="111747" y="156100"/>
                  </a:lnTo>
                  <a:lnTo>
                    <a:pt x="132152" y="100339"/>
                  </a:lnTo>
                  <a:lnTo>
                    <a:pt x="149911" y="61009"/>
                  </a:lnTo>
                  <a:lnTo>
                    <a:pt x="177710" y="23632"/>
                  </a:lnTo>
                  <a:lnTo>
                    <a:pt x="185187" y="20533"/>
                  </a:lnTo>
                  <a:lnTo>
                    <a:pt x="193270" y="20533"/>
                  </a:lnTo>
                  <a:lnTo>
                    <a:pt x="201757" y="22599"/>
                  </a:lnTo>
                  <a:lnTo>
                    <a:pt x="206383" y="27074"/>
                  </a:lnTo>
                  <a:lnTo>
                    <a:pt x="208433" y="33157"/>
                  </a:lnTo>
                  <a:lnTo>
                    <a:pt x="206594" y="93179"/>
                  </a:lnTo>
                  <a:lnTo>
                    <a:pt x="194602" y="147562"/>
                  </a:lnTo>
                  <a:lnTo>
                    <a:pt x="190845" y="20334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1393420" y="249564"/>
              <a:ext cx="84568" cy="168735"/>
            </a:xfrm>
            <a:custGeom>
              <a:avLst/>
              <a:gdLst/>
              <a:ahLst/>
              <a:cxnLst/>
              <a:rect l="0" t="0" r="0" b="0"/>
              <a:pathLst>
                <a:path w="84568" h="168735">
                  <a:moveTo>
                    <a:pt x="84567" y="10710"/>
                  </a:moveTo>
                  <a:lnTo>
                    <a:pt x="74698" y="841"/>
                  </a:lnTo>
                  <a:lnTo>
                    <a:pt x="69725" y="0"/>
                  </a:lnTo>
                  <a:lnTo>
                    <a:pt x="64344" y="1504"/>
                  </a:lnTo>
                  <a:lnTo>
                    <a:pt x="44147" y="16245"/>
                  </a:lnTo>
                  <a:lnTo>
                    <a:pt x="28388" y="32794"/>
                  </a:lnTo>
                  <a:lnTo>
                    <a:pt x="0" y="84106"/>
                  </a:lnTo>
                  <a:lnTo>
                    <a:pt x="1335" y="90626"/>
                  </a:lnTo>
                  <a:lnTo>
                    <a:pt x="6357" y="94973"/>
                  </a:lnTo>
                  <a:lnTo>
                    <a:pt x="13836" y="97870"/>
                  </a:lnTo>
                  <a:lnTo>
                    <a:pt x="33163" y="95582"/>
                  </a:lnTo>
                  <a:lnTo>
                    <a:pt x="44101" y="92079"/>
                  </a:lnTo>
                  <a:lnTo>
                    <a:pt x="53458" y="91810"/>
                  </a:lnTo>
                  <a:lnTo>
                    <a:pt x="69364" y="97019"/>
                  </a:lnTo>
                  <a:lnTo>
                    <a:pt x="73399" y="102333"/>
                  </a:lnTo>
                  <a:lnTo>
                    <a:pt x="75056" y="108974"/>
                  </a:lnTo>
                  <a:lnTo>
                    <a:pt x="72454" y="133125"/>
                  </a:lnTo>
                  <a:lnTo>
                    <a:pt x="65976" y="16873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1567481" y="250979"/>
              <a:ext cx="77827" cy="134088"/>
            </a:xfrm>
            <a:custGeom>
              <a:avLst/>
              <a:gdLst/>
              <a:ahLst/>
              <a:cxnLst/>
              <a:rect l="0" t="0" r="0" b="0"/>
              <a:pathLst>
                <a:path w="77827" h="134088">
                  <a:moveTo>
                    <a:pt x="12757" y="27887"/>
                  </a:moveTo>
                  <a:lnTo>
                    <a:pt x="10003" y="83048"/>
                  </a:lnTo>
                  <a:lnTo>
                    <a:pt x="0" y="132964"/>
                  </a:lnTo>
                  <a:lnTo>
                    <a:pt x="2187" y="134087"/>
                  </a:lnTo>
                  <a:lnTo>
                    <a:pt x="5710" y="132771"/>
                  </a:lnTo>
                  <a:lnTo>
                    <a:pt x="12379" y="120291"/>
                  </a:lnTo>
                  <a:lnTo>
                    <a:pt x="34588" y="65838"/>
                  </a:lnTo>
                  <a:lnTo>
                    <a:pt x="48030" y="27311"/>
                  </a:lnTo>
                  <a:lnTo>
                    <a:pt x="77826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1766148" y="65069"/>
              <a:ext cx="46479" cy="353230"/>
            </a:xfrm>
            <a:custGeom>
              <a:avLst/>
              <a:gdLst/>
              <a:ahLst/>
              <a:cxnLst/>
              <a:rect l="0" t="0" r="0" b="0"/>
              <a:pathLst>
                <a:path w="46479" h="353230">
                  <a:moveTo>
                    <a:pt x="46478" y="0"/>
                  </a:moveTo>
                  <a:lnTo>
                    <a:pt x="38474" y="61621"/>
                  </a:lnTo>
                  <a:lnTo>
                    <a:pt x="29995" y="121918"/>
                  </a:lnTo>
                  <a:lnTo>
                    <a:pt x="20743" y="178631"/>
                  </a:lnTo>
                  <a:lnTo>
                    <a:pt x="13146" y="226444"/>
                  </a:lnTo>
                  <a:lnTo>
                    <a:pt x="9404" y="277792"/>
                  </a:lnTo>
                  <a:lnTo>
                    <a:pt x="2164" y="327694"/>
                  </a:lnTo>
                  <a:lnTo>
                    <a:pt x="0" y="35322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1728966" y="213797"/>
              <a:ext cx="102252" cy="9296"/>
            </a:xfrm>
            <a:custGeom>
              <a:avLst/>
              <a:gdLst/>
              <a:ahLst/>
              <a:cxnLst/>
              <a:rect l="0" t="0" r="0" b="0"/>
              <a:pathLst>
                <a:path w="102252" h="9296">
                  <a:moveTo>
                    <a:pt x="0" y="0"/>
                  </a:moveTo>
                  <a:lnTo>
                    <a:pt x="55161" y="2754"/>
                  </a:lnTo>
                  <a:lnTo>
                    <a:pt x="102251" y="929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2230163" y="125203"/>
              <a:ext cx="146613" cy="293096"/>
            </a:xfrm>
            <a:custGeom>
              <a:avLst/>
              <a:gdLst/>
              <a:ahLst/>
              <a:cxnLst/>
              <a:rect l="0" t="0" r="0" b="0"/>
              <a:pathLst>
                <a:path w="146613" h="293096">
                  <a:moveTo>
                    <a:pt x="103012" y="4934"/>
                  </a:moveTo>
                  <a:lnTo>
                    <a:pt x="88208" y="0"/>
                  </a:lnTo>
                  <a:lnTo>
                    <a:pt x="72677" y="3085"/>
                  </a:lnTo>
                  <a:lnTo>
                    <a:pt x="55446" y="12375"/>
                  </a:lnTo>
                  <a:lnTo>
                    <a:pt x="29358" y="36058"/>
                  </a:lnTo>
                  <a:lnTo>
                    <a:pt x="0" y="87592"/>
                  </a:lnTo>
                  <a:lnTo>
                    <a:pt x="254" y="97222"/>
                  </a:lnTo>
                  <a:lnTo>
                    <a:pt x="8798" y="116184"/>
                  </a:lnTo>
                  <a:lnTo>
                    <a:pt x="40898" y="144279"/>
                  </a:lnTo>
                  <a:lnTo>
                    <a:pt x="95945" y="174111"/>
                  </a:lnTo>
                  <a:lnTo>
                    <a:pt x="127771" y="194608"/>
                  </a:lnTo>
                  <a:lnTo>
                    <a:pt x="143624" y="211108"/>
                  </a:lnTo>
                  <a:lnTo>
                    <a:pt x="146612" y="219846"/>
                  </a:lnTo>
                  <a:lnTo>
                    <a:pt x="144423" y="237818"/>
                  </a:lnTo>
                  <a:lnTo>
                    <a:pt x="133811" y="253379"/>
                  </a:lnTo>
                  <a:lnTo>
                    <a:pt x="107662" y="273753"/>
                  </a:lnTo>
                  <a:lnTo>
                    <a:pt x="85455" y="284499"/>
                  </a:lnTo>
                  <a:lnTo>
                    <a:pt x="28648" y="29309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2431103" y="288161"/>
              <a:ext cx="106429" cy="263863"/>
            </a:xfrm>
            <a:custGeom>
              <a:avLst/>
              <a:gdLst/>
              <a:ahLst/>
              <a:cxnLst/>
              <a:rect l="0" t="0" r="0" b="0"/>
              <a:pathLst>
                <a:path w="106429" h="263863">
                  <a:moveTo>
                    <a:pt x="4322" y="0"/>
                  </a:moveTo>
                  <a:lnTo>
                    <a:pt x="3289" y="63421"/>
                  </a:lnTo>
                  <a:lnTo>
                    <a:pt x="0" y="97516"/>
                  </a:lnTo>
                  <a:lnTo>
                    <a:pt x="6188" y="114262"/>
                  </a:lnTo>
                  <a:lnTo>
                    <a:pt x="12796" y="117488"/>
                  </a:lnTo>
                  <a:lnTo>
                    <a:pt x="31155" y="115564"/>
                  </a:lnTo>
                  <a:lnTo>
                    <a:pt x="54849" y="102867"/>
                  </a:lnTo>
                  <a:lnTo>
                    <a:pt x="93991" y="51942"/>
                  </a:lnTo>
                  <a:lnTo>
                    <a:pt x="98185" y="52186"/>
                  </a:lnTo>
                  <a:lnTo>
                    <a:pt x="100981" y="57513"/>
                  </a:lnTo>
                  <a:lnTo>
                    <a:pt x="105837" y="117322"/>
                  </a:lnTo>
                  <a:lnTo>
                    <a:pt x="106428" y="174389"/>
                  </a:lnTo>
                  <a:lnTo>
                    <a:pt x="101610" y="220817"/>
                  </a:lnTo>
                  <a:lnTo>
                    <a:pt x="88692" y="250305"/>
                  </a:lnTo>
                  <a:lnTo>
                    <a:pt x="81225" y="256726"/>
                  </a:lnTo>
                  <a:lnTo>
                    <a:pt x="61912" y="263862"/>
                  </a:lnTo>
                  <a:lnTo>
                    <a:pt x="53044" y="263699"/>
                  </a:lnTo>
                  <a:lnTo>
                    <a:pt x="4322" y="2416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2612040" y="269570"/>
              <a:ext cx="83661" cy="189625"/>
            </a:xfrm>
            <a:custGeom>
              <a:avLst/>
              <a:gdLst/>
              <a:ahLst/>
              <a:cxnLst/>
              <a:rect l="0" t="0" r="0" b="0"/>
              <a:pathLst>
                <a:path w="83661" h="189625">
                  <a:moveTo>
                    <a:pt x="83660" y="0"/>
                  </a:moveTo>
                  <a:lnTo>
                    <a:pt x="35024" y="53571"/>
                  </a:lnTo>
                  <a:lnTo>
                    <a:pt x="13591" y="83007"/>
                  </a:lnTo>
                  <a:lnTo>
                    <a:pt x="6041" y="104715"/>
                  </a:lnTo>
                  <a:lnTo>
                    <a:pt x="4027" y="116288"/>
                  </a:lnTo>
                  <a:lnTo>
                    <a:pt x="7299" y="134654"/>
                  </a:lnTo>
                  <a:lnTo>
                    <a:pt x="20754" y="156608"/>
                  </a:lnTo>
                  <a:lnTo>
                    <a:pt x="32979" y="168756"/>
                  </a:lnTo>
                  <a:lnTo>
                    <a:pt x="48741" y="177597"/>
                  </a:lnTo>
                  <a:lnTo>
                    <a:pt x="51085" y="181401"/>
                  </a:lnTo>
                  <a:lnTo>
                    <a:pt x="49549" y="184970"/>
                  </a:lnTo>
                  <a:lnTo>
                    <a:pt x="45427" y="188382"/>
                  </a:lnTo>
                  <a:lnTo>
                    <a:pt x="39580" y="189624"/>
                  </a:lnTo>
                  <a:lnTo>
                    <a:pt x="0" y="18591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2711184" y="139433"/>
              <a:ext cx="347042" cy="306753"/>
            </a:xfrm>
            <a:custGeom>
              <a:avLst/>
              <a:gdLst/>
              <a:ahLst/>
              <a:cxnLst/>
              <a:rect l="0" t="0" r="0" b="0"/>
              <a:pathLst>
                <a:path w="347042" h="306753">
                  <a:moveTo>
                    <a:pt x="30993" y="0"/>
                  </a:moveTo>
                  <a:lnTo>
                    <a:pt x="43931" y="48683"/>
                  </a:lnTo>
                  <a:lnTo>
                    <a:pt x="42975" y="81559"/>
                  </a:lnTo>
                  <a:lnTo>
                    <a:pt x="30531" y="137218"/>
                  </a:lnTo>
                  <a:lnTo>
                    <a:pt x="12362" y="195011"/>
                  </a:lnTo>
                  <a:lnTo>
                    <a:pt x="0" y="242219"/>
                  </a:lnTo>
                  <a:lnTo>
                    <a:pt x="580" y="276270"/>
                  </a:lnTo>
                  <a:lnTo>
                    <a:pt x="5553" y="281266"/>
                  </a:lnTo>
                  <a:lnTo>
                    <a:pt x="13001" y="282532"/>
                  </a:lnTo>
                  <a:lnTo>
                    <a:pt x="22097" y="281309"/>
                  </a:lnTo>
                  <a:lnTo>
                    <a:pt x="40466" y="271689"/>
                  </a:lnTo>
                  <a:lnTo>
                    <a:pt x="98805" y="219044"/>
                  </a:lnTo>
                  <a:lnTo>
                    <a:pt x="130099" y="181016"/>
                  </a:lnTo>
                  <a:lnTo>
                    <a:pt x="131147" y="177483"/>
                  </a:lnTo>
                  <a:lnTo>
                    <a:pt x="128747" y="176161"/>
                  </a:lnTo>
                  <a:lnTo>
                    <a:pt x="124049" y="176312"/>
                  </a:lnTo>
                  <a:lnTo>
                    <a:pt x="102633" y="191329"/>
                  </a:lnTo>
                  <a:lnTo>
                    <a:pt x="69703" y="224163"/>
                  </a:lnTo>
                  <a:lnTo>
                    <a:pt x="59215" y="242159"/>
                  </a:lnTo>
                  <a:lnTo>
                    <a:pt x="58070" y="251296"/>
                  </a:lnTo>
                  <a:lnTo>
                    <a:pt x="62307" y="269711"/>
                  </a:lnTo>
                  <a:lnTo>
                    <a:pt x="69427" y="275861"/>
                  </a:lnTo>
                  <a:lnTo>
                    <a:pt x="91110" y="282694"/>
                  </a:lnTo>
                  <a:lnTo>
                    <a:pt x="145042" y="279660"/>
                  </a:lnTo>
                  <a:lnTo>
                    <a:pt x="208045" y="262138"/>
                  </a:lnTo>
                  <a:lnTo>
                    <a:pt x="266945" y="239850"/>
                  </a:lnTo>
                  <a:lnTo>
                    <a:pt x="288720" y="238459"/>
                  </a:lnTo>
                  <a:lnTo>
                    <a:pt x="307694" y="242316"/>
                  </a:lnTo>
                  <a:lnTo>
                    <a:pt x="323012" y="250916"/>
                  </a:lnTo>
                  <a:lnTo>
                    <a:pt x="333952" y="264378"/>
                  </a:lnTo>
                  <a:lnTo>
                    <a:pt x="341223" y="279656"/>
                  </a:lnTo>
                  <a:lnTo>
                    <a:pt x="347041" y="30675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3109878" y="278865"/>
              <a:ext cx="145645" cy="185912"/>
            </a:xfrm>
            <a:custGeom>
              <a:avLst/>
              <a:gdLst/>
              <a:ahLst/>
              <a:cxnLst/>
              <a:rect l="0" t="0" r="0" b="0"/>
              <a:pathLst>
                <a:path w="145645" h="185912">
                  <a:moveTo>
                    <a:pt x="97075" y="0"/>
                  </a:moveTo>
                  <a:lnTo>
                    <a:pt x="61003" y="9487"/>
                  </a:lnTo>
                  <a:lnTo>
                    <a:pt x="5694" y="37858"/>
                  </a:lnTo>
                  <a:lnTo>
                    <a:pt x="1038" y="43830"/>
                  </a:lnTo>
                  <a:lnTo>
                    <a:pt x="0" y="50910"/>
                  </a:lnTo>
                  <a:lnTo>
                    <a:pt x="1373" y="58728"/>
                  </a:lnTo>
                  <a:lnTo>
                    <a:pt x="7453" y="66006"/>
                  </a:lnTo>
                  <a:lnTo>
                    <a:pt x="27980" y="79601"/>
                  </a:lnTo>
                  <a:lnTo>
                    <a:pt x="88066" y="96705"/>
                  </a:lnTo>
                  <a:lnTo>
                    <a:pt x="137413" y="113550"/>
                  </a:lnTo>
                  <a:lnTo>
                    <a:pt x="143591" y="119079"/>
                  </a:lnTo>
                  <a:lnTo>
                    <a:pt x="145644" y="125864"/>
                  </a:lnTo>
                  <a:lnTo>
                    <a:pt x="144947" y="133485"/>
                  </a:lnTo>
                  <a:lnTo>
                    <a:pt x="140351" y="140632"/>
                  </a:lnTo>
                  <a:lnTo>
                    <a:pt x="115177" y="159527"/>
                  </a:lnTo>
                  <a:lnTo>
                    <a:pt x="56561" y="181367"/>
                  </a:lnTo>
                  <a:lnTo>
                    <a:pt x="41302" y="18591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90193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929552" y="2311850"/>
            <a:ext cx="3179067" cy="672012"/>
            <a:chOff x="929552" y="2311850"/>
            <a:chExt cx="3179067" cy="672012"/>
          </a:xfrm>
        </p:grpSpPr>
        <p:sp>
          <p:nvSpPr>
            <p:cNvPr id="2" name="Freeform 1"/>
            <p:cNvSpPr/>
            <p:nvPr/>
          </p:nvSpPr>
          <p:spPr>
            <a:xfrm>
              <a:off x="929552" y="2311850"/>
              <a:ext cx="246425" cy="421033"/>
            </a:xfrm>
            <a:custGeom>
              <a:avLst/>
              <a:gdLst/>
              <a:ahLst/>
              <a:cxnLst/>
              <a:rect l="0" t="0" r="0" b="0"/>
              <a:pathLst>
                <a:path w="246425" h="421033">
                  <a:moveTo>
                    <a:pt x="0" y="197939"/>
                  </a:moveTo>
                  <a:lnTo>
                    <a:pt x="22977" y="160247"/>
                  </a:lnTo>
                  <a:lnTo>
                    <a:pt x="70978" y="103662"/>
                  </a:lnTo>
                  <a:lnTo>
                    <a:pt x="104967" y="68444"/>
                  </a:lnTo>
                  <a:lnTo>
                    <a:pt x="161898" y="19284"/>
                  </a:lnTo>
                  <a:lnTo>
                    <a:pt x="209946" y="183"/>
                  </a:lnTo>
                  <a:lnTo>
                    <a:pt x="219492" y="0"/>
                  </a:lnTo>
                  <a:lnTo>
                    <a:pt x="235608" y="5306"/>
                  </a:lnTo>
                  <a:lnTo>
                    <a:pt x="240731" y="11678"/>
                  </a:lnTo>
                  <a:lnTo>
                    <a:pt x="246424" y="29776"/>
                  </a:lnTo>
                  <a:lnTo>
                    <a:pt x="235237" y="84543"/>
                  </a:lnTo>
                  <a:lnTo>
                    <a:pt x="220034" y="138061"/>
                  </a:lnTo>
                  <a:lnTo>
                    <a:pt x="201816" y="201110"/>
                  </a:lnTo>
                  <a:lnTo>
                    <a:pt x="178607" y="260263"/>
                  </a:lnTo>
                  <a:lnTo>
                    <a:pt x="161384" y="315512"/>
                  </a:lnTo>
                  <a:lnTo>
                    <a:pt x="145664" y="369763"/>
                  </a:lnTo>
                  <a:lnTo>
                    <a:pt x="139432" y="42103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Freeform 2"/>
            <p:cNvSpPr/>
            <p:nvPr/>
          </p:nvSpPr>
          <p:spPr>
            <a:xfrm>
              <a:off x="1275370" y="2430837"/>
              <a:ext cx="196057" cy="300131"/>
            </a:xfrm>
            <a:custGeom>
              <a:avLst/>
              <a:gdLst/>
              <a:ahLst/>
              <a:cxnLst/>
              <a:rect l="0" t="0" r="0" b="0"/>
              <a:pathLst>
                <a:path w="196057" h="300131">
                  <a:moveTo>
                    <a:pt x="91071" y="51066"/>
                  </a:moveTo>
                  <a:lnTo>
                    <a:pt x="69840" y="75395"/>
                  </a:lnTo>
                  <a:lnTo>
                    <a:pt x="38457" y="132625"/>
                  </a:lnTo>
                  <a:lnTo>
                    <a:pt x="14158" y="190314"/>
                  </a:lnTo>
                  <a:lnTo>
                    <a:pt x="2356" y="229710"/>
                  </a:lnTo>
                  <a:lnTo>
                    <a:pt x="0" y="256125"/>
                  </a:lnTo>
                  <a:lnTo>
                    <a:pt x="4462" y="279570"/>
                  </a:lnTo>
                  <a:lnTo>
                    <a:pt x="8543" y="290160"/>
                  </a:lnTo>
                  <a:lnTo>
                    <a:pt x="15396" y="296187"/>
                  </a:lnTo>
                  <a:lnTo>
                    <a:pt x="24096" y="299173"/>
                  </a:lnTo>
                  <a:lnTo>
                    <a:pt x="34027" y="300130"/>
                  </a:lnTo>
                  <a:lnTo>
                    <a:pt x="56078" y="290177"/>
                  </a:lnTo>
                  <a:lnTo>
                    <a:pt x="86211" y="264101"/>
                  </a:lnTo>
                  <a:lnTo>
                    <a:pt x="127826" y="206269"/>
                  </a:lnTo>
                  <a:lnTo>
                    <a:pt x="159182" y="147781"/>
                  </a:lnTo>
                  <a:lnTo>
                    <a:pt x="188994" y="88578"/>
                  </a:lnTo>
                  <a:lnTo>
                    <a:pt x="195874" y="69804"/>
                  </a:lnTo>
                  <a:lnTo>
                    <a:pt x="196056" y="60459"/>
                  </a:lnTo>
                  <a:lnTo>
                    <a:pt x="190750" y="41814"/>
                  </a:lnTo>
                  <a:lnTo>
                    <a:pt x="171214" y="13897"/>
                  </a:lnTo>
                  <a:lnTo>
                    <a:pt x="149068" y="3561"/>
                  </a:lnTo>
                  <a:lnTo>
                    <a:pt x="122012" y="0"/>
                  </a:lnTo>
                  <a:lnTo>
                    <a:pt x="79811" y="4836"/>
                  </a:lnTo>
                  <a:lnTo>
                    <a:pt x="35298" y="2317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1610425" y="2426130"/>
              <a:ext cx="146429" cy="200218"/>
            </a:xfrm>
            <a:custGeom>
              <a:avLst/>
              <a:gdLst/>
              <a:ahLst/>
              <a:cxnLst/>
              <a:rect l="0" t="0" r="0" b="0"/>
              <a:pathLst>
                <a:path w="146429" h="200218">
                  <a:moveTo>
                    <a:pt x="34881" y="0"/>
                  </a:moveTo>
                  <a:lnTo>
                    <a:pt x="25012" y="9869"/>
                  </a:lnTo>
                  <a:lnTo>
                    <a:pt x="4118" y="64643"/>
                  </a:lnTo>
                  <a:lnTo>
                    <a:pt x="0" y="114943"/>
                  </a:lnTo>
                  <a:lnTo>
                    <a:pt x="6529" y="146980"/>
                  </a:lnTo>
                  <a:lnTo>
                    <a:pt x="15739" y="166543"/>
                  </a:lnTo>
                  <a:lnTo>
                    <a:pt x="32226" y="182811"/>
                  </a:lnTo>
                  <a:lnTo>
                    <a:pt x="53325" y="194861"/>
                  </a:lnTo>
                  <a:lnTo>
                    <a:pt x="76474" y="200217"/>
                  </a:lnTo>
                  <a:lnTo>
                    <a:pt x="100533" y="197089"/>
                  </a:lnTo>
                  <a:lnTo>
                    <a:pt x="146428" y="17661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Freeform 4"/>
            <p:cNvSpPr/>
            <p:nvPr/>
          </p:nvSpPr>
          <p:spPr>
            <a:xfrm>
              <a:off x="1775444" y="2519085"/>
              <a:ext cx="37183" cy="288162"/>
            </a:xfrm>
            <a:custGeom>
              <a:avLst/>
              <a:gdLst/>
              <a:ahLst/>
              <a:cxnLst/>
              <a:rect l="0" t="0" r="0" b="0"/>
              <a:pathLst>
                <a:path w="37183" h="288162">
                  <a:moveTo>
                    <a:pt x="37182" y="0"/>
                  </a:moveTo>
                  <a:lnTo>
                    <a:pt x="12892" y="59098"/>
                  </a:lnTo>
                  <a:lnTo>
                    <a:pt x="2852" y="117826"/>
                  </a:lnTo>
                  <a:lnTo>
                    <a:pt x="563" y="179692"/>
                  </a:lnTo>
                  <a:lnTo>
                    <a:pt x="111" y="242100"/>
                  </a:lnTo>
                  <a:lnTo>
                    <a:pt x="0" y="2881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Freeform 5"/>
            <p:cNvSpPr/>
            <p:nvPr/>
          </p:nvSpPr>
          <p:spPr>
            <a:xfrm>
              <a:off x="1944821" y="2491199"/>
              <a:ext cx="167081" cy="352961"/>
            </a:xfrm>
            <a:custGeom>
              <a:avLst/>
              <a:gdLst/>
              <a:ahLst/>
              <a:cxnLst/>
              <a:rect l="0" t="0" r="0" b="0"/>
              <a:pathLst>
                <a:path w="167081" h="352961">
                  <a:moveTo>
                    <a:pt x="25828" y="0"/>
                  </a:moveTo>
                  <a:lnTo>
                    <a:pt x="4887" y="46817"/>
                  </a:lnTo>
                  <a:lnTo>
                    <a:pt x="0" y="79399"/>
                  </a:lnTo>
                  <a:lnTo>
                    <a:pt x="3486" y="115218"/>
                  </a:lnTo>
                  <a:lnTo>
                    <a:pt x="13833" y="136933"/>
                  </a:lnTo>
                  <a:lnTo>
                    <a:pt x="54584" y="184548"/>
                  </a:lnTo>
                  <a:lnTo>
                    <a:pt x="110176" y="224340"/>
                  </a:lnTo>
                  <a:lnTo>
                    <a:pt x="144120" y="256283"/>
                  </a:lnTo>
                  <a:lnTo>
                    <a:pt x="163932" y="286978"/>
                  </a:lnTo>
                  <a:lnTo>
                    <a:pt x="167080" y="308980"/>
                  </a:lnTo>
                  <a:lnTo>
                    <a:pt x="166474" y="320631"/>
                  </a:lnTo>
                  <a:lnTo>
                    <a:pt x="157537" y="339085"/>
                  </a:lnTo>
                  <a:lnTo>
                    <a:pt x="150817" y="346899"/>
                  </a:lnTo>
                  <a:lnTo>
                    <a:pt x="142205" y="351074"/>
                  </a:lnTo>
                  <a:lnTo>
                    <a:pt x="121619" y="352960"/>
                  </a:lnTo>
                  <a:lnTo>
                    <a:pt x="86802" y="343280"/>
                  </a:lnTo>
                  <a:lnTo>
                    <a:pt x="53715" y="32534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2007832" y="2463312"/>
              <a:ext cx="232388" cy="18592"/>
            </a:xfrm>
            <a:custGeom>
              <a:avLst/>
              <a:gdLst/>
              <a:ahLst/>
              <a:cxnLst/>
              <a:rect l="0" t="0" r="0" b="0"/>
              <a:pathLst>
                <a:path w="232388" h="18592">
                  <a:moveTo>
                    <a:pt x="0" y="0"/>
                  </a:moveTo>
                  <a:lnTo>
                    <a:pt x="37692" y="2754"/>
                  </a:lnTo>
                  <a:lnTo>
                    <a:pt x="91147" y="8434"/>
                  </a:lnTo>
                  <a:lnTo>
                    <a:pt x="151996" y="9182"/>
                  </a:lnTo>
                  <a:lnTo>
                    <a:pt x="208310" y="16638"/>
                  </a:lnTo>
                  <a:lnTo>
                    <a:pt x="232387" y="185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2844428" y="2379652"/>
              <a:ext cx="42539" cy="436890"/>
            </a:xfrm>
            <a:custGeom>
              <a:avLst/>
              <a:gdLst/>
              <a:ahLst/>
              <a:cxnLst/>
              <a:rect l="0" t="0" r="0" b="0"/>
              <a:pathLst>
                <a:path w="42539" h="436890">
                  <a:moveTo>
                    <a:pt x="37182" y="0"/>
                  </a:moveTo>
                  <a:lnTo>
                    <a:pt x="42538" y="37106"/>
                  </a:lnTo>
                  <a:lnTo>
                    <a:pt x="38546" y="99673"/>
                  </a:lnTo>
                  <a:lnTo>
                    <a:pt x="37586" y="160014"/>
                  </a:lnTo>
                  <a:lnTo>
                    <a:pt x="37302" y="215420"/>
                  </a:lnTo>
                  <a:lnTo>
                    <a:pt x="29777" y="277664"/>
                  </a:lnTo>
                  <a:lnTo>
                    <a:pt x="18353" y="328472"/>
                  </a:lnTo>
                  <a:lnTo>
                    <a:pt x="4100" y="389409"/>
                  </a:lnTo>
                  <a:lnTo>
                    <a:pt x="0" y="43688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3058225" y="2463312"/>
              <a:ext cx="27821" cy="371822"/>
            </a:xfrm>
            <a:custGeom>
              <a:avLst/>
              <a:gdLst/>
              <a:ahLst/>
              <a:cxnLst/>
              <a:rect l="0" t="0" r="0" b="0"/>
              <a:pathLst>
                <a:path w="27821" h="371822">
                  <a:moveTo>
                    <a:pt x="0" y="0"/>
                  </a:moveTo>
                  <a:lnTo>
                    <a:pt x="8004" y="56687"/>
                  </a:lnTo>
                  <a:lnTo>
                    <a:pt x="19237" y="113197"/>
                  </a:lnTo>
                  <a:lnTo>
                    <a:pt x="26748" y="173734"/>
                  </a:lnTo>
                  <a:lnTo>
                    <a:pt x="27662" y="231398"/>
                  </a:lnTo>
                  <a:lnTo>
                    <a:pt x="27820" y="285113"/>
                  </a:lnTo>
                  <a:lnTo>
                    <a:pt x="22939" y="339660"/>
                  </a:lnTo>
                  <a:lnTo>
                    <a:pt x="9296" y="37182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011748" y="2658518"/>
              <a:ext cx="37183" cy="9296"/>
            </a:xfrm>
            <a:custGeom>
              <a:avLst/>
              <a:gdLst/>
              <a:ahLst/>
              <a:cxnLst/>
              <a:rect l="0" t="0" r="0" b="0"/>
              <a:pathLst>
                <a:path w="37183" h="9296">
                  <a:moveTo>
                    <a:pt x="0" y="0"/>
                  </a:moveTo>
                  <a:lnTo>
                    <a:pt x="37182" y="929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59430" y="2658518"/>
              <a:ext cx="196253" cy="167320"/>
            </a:xfrm>
            <a:custGeom>
              <a:avLst/>
              <a:gdLst/>
              <a:ahLst/>
              <a:cxnLst/>
              <a:rect l="0" t="0" r="0" b="0"/>
              <a:pathLst>
                <a:path w="196253" h="167320">
                  <a:moveTo>
                    <a:pt x="196252" y="0"/>
                  </a:moveTo>
                  <a:lnTo>
                    <a:pt x="145694" y="2754"/>
                  </a:lnTo>
                  <a:lnTo>
                    <a:pt x="91933" y="17872"/>
                  </a:lnTo>
                  <a:lnTo>
                    <a:pt x="41934" y="46791"/>
                  </a:lnTo>
                  <a:lnTo>
                    <a:pt x="14172" y="76262"/>
                  </a:lnTo>
                  <a:lnTo>
                    <a:pt x="0" y="102813"/>
                  </a:lnTo>
                  <a:lnTo>
                    <a:pt x="349" y="109855"/>
                  </a:lnTo>
                  <a:lnTo>
                    <a:pt x="3680" y="115583"/>
                  </a:lnTo>
                  <a:lnTo>
                    <a:pt x="8999" y="120434"/>
                  </a:lnTo>
                  <a:lnTo>
                    <a:pt x="16676" y="121603"/>
                  </a:lnTo>
                  <a:lnTo>
                    <a:pt x="36223" y="117393"/>
                  </a:lnTo>
                  <a:lnTo>
                    <a:pt x="91799" y="87490"/>
                  </a:lnTo>
                  <a:lnTo>
                    <a:pt x="135682" y="72022"/>
                  </a:lnTo>
                  <a:lnTo>
                    <a:pt x="142445" y="72803"/>
                  </a:lnTo>
                  <a:lnTo>
                    <a:pt x="145921" y="76421"/>
                  </a:lnTo>
                  <a:lnTo>
                    <a:pt x="147205" y="81933"/>
                  </a:lnTo>
                  <a:lnTo>
                    <a:pt x="143123" y="96319"/>
                  </a:lnTo>
                  <a:lnTo>
                    <a:pt x="128607" y="130801"/>
                  </a:lnTo>
                  <a:lnTo>
                    <a:pt x="128433" y="138843"/>
                  </a:lnTo>
                  <a:lnTo>
                    <a:pt x="140478" y="16731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457970" y="2444721"/>
              <a:ext cx="46441" cy="464777"/>
            </a:xfrm>
            <a:custGeom>
              <a:avLst/>
              <a:gdLst/>
              <a:ahLst/>
              <a:cxnLst/>
              <a:rect l="0" t="0" r="0" b="0"/>
              <a:pathLst>
                <a:path w="46441" h="464777">
                  <a:moveTo>
                    <a:pt x="27849" y="0"/>
                  </a:moveTo>
                  <a:lnTo>
                    <a:pt x="22914" y="56687"/>
                  </a:lnTo>
                  <a:lnTo>
                    <a:pt x="13026" y="108016"/>
                  </a:lnTo>
                  <a:lnTo>
                    <a:pt x="4819" y="170361"/>
                  </a:lnTo>
                  <a:lnTo>
                    <a:pt x="922" y="221016"/>
                  </a:lnTo>
                  <a:lnTo>
                    <a:pt x="152" y="276925"/>
                  </a:lnTo>
                  <a:lnTo>
                    <a:pt x="0" y="328058"/>
                  </a:lnTo>
                  <a:lnTo>
                    <a:pt x="2721" y="387607"/>
                  </a:lnTo>
                  <a:lnTo>
                    <a:pt x="17836" y="431974"/>
                  </a:lnTo>
                  <a:lnTo>
                    <a:pt x="28907" y="447787"/>
                  </a:lnTo>
                  <a:lnTo>
                    <a:pt x="46440" y="46477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620313" y="2721236"/>
              <a:ext cx="162963" cy="164345"/>
            </a:xfrm>
            <a:custGeom>
              <a:avLst/>
              <a:gdLst/>
              <a:ahLst/>
              <a:cxnLst/>
              <a:rect l="0" t="0" r="0" b="0"/>
              <a:pathLst>
                <a:path w="162963" h="164345">
                  <a:moveTo>
                    <a:pt x="162962" y="20941"/>
                  </a:moveTo>
                  <a:lnTo>
                    <a:pt x="147087" y="7132"/>
                  </a:lnTo>
                  <a:lnTo>
                    <a:pt x="132152" y="0"/>
                  </a:lnTo>
                  <a:lnTo>
                    <a:pt x="112431" y="1650"/>
                  </a:lnTo>
                  <a:lnTo>
                    <a:pt x="78102" y="16947"/>
                  </a:lnTo>
                  <a:lnTo>
                    <a:pt x="44519" y="43857"/>
                  </a:lnTo>
                  <a:lnTo>
                    <a:pt x="10347" y="89963"/>
                  </a:lnTo>
                  <a:lnTo>
                    <a:pt x="0" y="131478"/>
                  </a:lnTo>
                  <a:lnTo>
                    <a:pt x="3088" y="153040"/>
                  </a:lnTo>
                  <a:lnTo>
                    <a:pt x="6803" y="161682"/>
                  </a:lnTo>
                  <a:lnTo>
                    <a:pt x="13412" y="164344"/>
                  </a:lnTo>
                  <a:lnTo>
                    <a:pt x="21948" y="163021"/>
                  </a:lnTo>
                  <a:lnTo>
                    <a:pt x="31771" y="159040"/>
                  </a:lnTo>
                  <a:lnTo>
                    <a:pt x="50947" y="138092"/>
                  </a:lnTo>
                  <a:lnTo>
                    <a:pt x="82990" y="80742"/>
                  </a:lnTo>
                  <a:lnTo>
                    <a:pt x="97894" y="5812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747479" y="2509789"/>
              <a:ext cx="361140" cy="474073"/>
            </a:xfrm>
            <a:custGeom>
              <a:avLst/>
              <a:gdLst/>
              <a:ahLst/>
              <a:cxnLst/>
              <a:rect l="0" t="0" r="0" b="0"/>
              <a:pathLst>
                <a:path w="361140" h="474073">
                  <a:moveTo>
                    <a:pt x="26501" y="0"/>
                  </a:moveTo>
                  <a:lnTo>
                    <a:pt x="10645" y="60343"/>
                  </a:lnTo>
                  <a:lnTo>
                    <a:pt x="403" y="115859"/>
                  </a:lnTo>
                  <a:lnTo>
                    <a:pt x="0" y="167559"/>
                  </a:lnTo>
                  <a:lnTo>
                    <a:pt x="5107" y="220639"/>
                  </a:lnTo>
                  <a:lnTo>
                    <a:pt x="10110" y="277157"/>
                  </a:lnTo>
                  <a:lnTo>
                    <a:pt x="15804" y="337974"/>
                  </a:lnTo>
                  <a:lnTo>
                    <a:pt x="26659" y="381531"/>
                  </a:lnTo>
                  <a:lnTo>
                    <a:pt x="39998" y="399547"/>
                  </a:lnTo>
                  <a:lnTo>
                    <a:pt x="47893" y="405798"/>
                  </a:lnTo>
                  <a:lnTo>
                    <a:pt x="56255" y="407899"/>
                  </a:lnTo>
                  <a:lnTo>
                    <a:pt x="73808" y="404725"/>
                  </a:lnTo>
                  <a:lnTo>
                    <a:pt x="96176" y="391325"/>
                  </a:lnTo>
                  <a:lnTo>
                    <a:pt x="134809" y="356137"/>
                  </a:lnTo>
                  <a:lnTo>
                    <a:pt x="164115" y="306192"/>
                  </a:lnTo>
                  <a:lnTo>
                    <a:pt x="167535" y="285158"/>
                  </a:lnTo>
                  <a:lnTo>
                    <a:pt x="167001" y="273765"/>
                  </a:lnTo>
                  <a:lnTo>
                    <a:pt x="163547" y="268236"/>
                  </a:lnTo>
                  <a:lnTo>
                    <a:pt x="158145" y="266615"/>
                  </a:lnTo>
                  <a:lnTo>
                    <a:pt x="151446" y="267600"/>
                  </a:lnTo>
                  <a:lnTo>
                    <a:pt x="138493" y="274203"/>
                  </a:lnTo>
                  <a:lnTo>
                    <a:pt x="113347" y="295274"/>
                  </a:lnTo>
                  <a:lnTo>
                    <a:pt x="106413" y="315422"/>
                  </a:lnTo>
                  <a:lnTo>
                    <a:pt x="104563" y="328025"/>
                  </a:lnTo>
                  <a:lnTo>
                    <a:pt x="107462" y="337459"/>
                  </a:lnTo>
                  <a:lnTo>
                    <a:pt x="113526" y="344782"/>
                  </a:lnTo>
                  <a:lnTo>
                    <a:pt x="121700" y="350696"/>
                  </a:lnTo>
                  <a:lnTo>
                    <a:pt x="141798" y="354514"/>
                  </a:lnTo>
                  <a:lnTo>
                    <a:pt x="179095" y="348102"/>
                  </a:lnTo>
                  <a:lnTo>
                    <a:pt x="238358" y="331057"/>
                  </a:lnTo>
                  <a:lnTo>
                    <a:pt x="258027" y="332358"/>
                  </a:lnTo>
                  <a:lnTo>
                    <a:pt x="265544" y="336217"/>
                  </a:lnTo>
                  <a:lnTo>
                    <a:pt x="327770" y="387194"/>
                  </a:lnTo>
                  <a:lnTo>
                    <a:pt x="348038" y="410804"/>
                  </a:lnTo>
                  <a:lnTo>
                    <a:pt x="355317" y="431149"/>
                  </a:lnTo>
                  <a:lnTo>
                    <a:pt x="361139" y="47407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881610" y="3188362"/>
            <a:ext cx="2240221" cy="699313"/>
            <a:chOff x="2881610" y="3188362"/>
            <a:chExt cx="2240221" cy="699313"/>
          </a:xfrm>
        </p:grpSpPr>
        <p:sp>
          <p:nvSpPr>
            <p:cNvPr id="16" name="Freeform 15"/>
            <p:cNvSpPr/>
            <p:nvPr/>
          </p:nvSpPr>
          <p:spPr>
            <a:xfrm>
              <a:off x="2881610" y="3355682"/>
              <a:ext cx="102252" cy="74365"/>
            </a:xfrm>
            <a:custGeom>
              <a:avLst/>
              <a:gdLst/>
              <a:ahLst/>
              <a:cxnLst/>
              <a:rect l="0" t="0" r="0" b="0"/>
              <a:pathLst>
                <a:path w="102252" h="74365">
                  <a:moveTo>
                    <a:pt x="0" y="74364"/>
                  </a:moveTo>
                  <a:lnTo>
                    <a:pt x="16908" y="59521"/>
                  </a:lnTo>
                  <a:lnTo>
                    <a:pt x="76113" y="18447"/>
                  </a:lnTo>
                  <a:lnTo>
                    <a:pt x="102251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897704" y="3299908"/>
              <a:ext cx="151226" cy="250981"/>
            </a:xfrm>
            <a:custGeom>
              <a:avLst/>
              <a:gdLst/>
              <a:ahLst/>
              <a:cxnLst/>
              <a:rect l="0" t="0" r="0" b="0"/>
              <a:pathLst>
                <a:path w="151226" h="250981">
                  <a:moveTo>
                    <a:pt x="151225" y="0"/>
                  </a:moveTo>
                  <a:lnTo>
                    <a:pt x="99473" y="17873"/>
                  </a:lnTo>
                  <a:lnTo>
                    <a:pt x="60097" y="41784"/>
                  </a:lnTo>
                  <a:lnTo>
                    <a:pt x="19455" y="86971"/>
                  </a:lnTo>
                  <a:lnTo>
                    <a:pt x="0" y="130574"/>
                  </a:lnTo>
                  <a:lnTo>
                    <a:pt x="151" y="163088"/>
                  </a:lnTo>
                  <a:lnTo>
                    <a:pt x="10487" y="209021"/>
                  </a:lnTo>
                  <a:lnTo>
                    <a:pt x="20164" y="225790"/>
                  </a:lnTo>
                  <a:lnTo>
                    <a:pt x="48975" y="25098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3216249" y="3188362"/>
              <a:ext cx="185911" cy="427595"/>
            </a:xfrm>
            <a:custGeom>
              <a:avLst/>
              <a:gdLst/>
              <a:ahLst/>
              <a:cxnLst/>
              <a:rect l="0" t="0" r="0" b="0"/>
              <a:pathLst>
                <a:path w="185911" h="427595">
                  <a:moveTo>
                    <a:pt x="185910" y="0"/>
                  </a:moveTo>
                  <a:lnTo>
                    <a:pt x="156226" y="2066"/>
                  </a:lnTo>
                  <a:lnTo>
                    <a:pt x="124555" y="14842"/>
                  </a:lnTo>
                  <a:lnTo>
                    <a:pt x="87655" y="43702"/>
                  </a:lnTo>
                  <a:lnTo>
                    <a:pt x="63498" y="76870"/>
                  </a:lnTo>
                  <a:lnTo>
                    <a:pt x="42418" y="132277"/>
                  </a:lnTo>
                  <a:lnTo>
                    <a:pt x="33684" y="165199"/>
                  </a:lnTo>
                  <a:lnTo>
                    <a:pt x="41452" y="223387"/>
                  </a:lnTo>
                  <a:lnTo>
                    <a:pt x="66039" y="280435"/>
                  </a:lnTo>
                  <a:lnTo>
                    <a:pt x="93083" y="340010"/>
                  </a:lnTo>
                  <a:lnTo>
                    <a:pt x="93700" y="360781"/>
                  </a:lnTo>
                  <a:lnTo>
                    <a:pt x="87777" y="377587"/>
                  </a:lnTo>
                  <a:lnTo>
                    <a:pt x="67144" y="405207"/>
                  </a:lnTo>
                  <a:lnTo>
                    <a:pt x="44338" y="419354"/>
                  </a:lnTo>
                  <a:lnTo>
                    <a:pt x="0" y="42759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454786" y="3468374"/>
              <a:ext cx="254126" cy="166174"/>
            </a:xfrm>
            <a:custGeom>
              <a:avLst/>
              <a:gdLst/>
              <a:ahLst/>
              <a:cxnLst/>
              <a:rect l="0" t="0" r="0" b="0"/>
              <a:pathLst>
                <a:path w="254126" h="166174">
                  <a:moveTo>
                    <a:pt x="31033" y="8149"/>
                  </a:moveTo>
                  <a:lnTo>
                    <a:pt x="20921" y="58707"/>
                  </a:lnTo>
                  <a:lnTo>
                    <a:pt x="9182" y="112468"/>
                  </a:lnTo>
                  <a:lnTo>
                    <a:pt x="0" y="145441"/>
                  </a:lnTo>
                  <a:lnTo>
                    <a:pt x="16" y="150286"/>
                  </a:lnTo>
                  <a:lnTo>
                    <a:pt x="2092" y="151450"/>
                  </a:lnTo>
                  <a:lnTo>
                    <a:pt x="5542" y="150161"/>
                  </a:lnTo>
                  <a:lnTo>
                    <a:pt x="12130" y="134957"/>
                  </a:lnTo>
                  <a:lnTo>
                    <a:pt x="38363" y="73742"/>
                  </a:lnTo>
                  <a:lnTo>
                    <a:pt x="51795" y="48241"/>
                  </a:lnTo>
                  <a:lnTo>
                    <a:pt x="81928" y="14729"/>
                  </a:lnTo>
                  <a:lnTo>
                    <a:pt x="98065" y="2123"/>
                  </a:lnTo>
                  <a:lnTo>
                    <a:pt x="105673" y="0"/>
                  </a:lnTo>
                  <a:lnTo>
                    <a:pt x="112811" y="651"/>
                  </a:lnTo>
                  <a:lnTo>
                    <a:pt x="119635" y="3150"/>
                  </a:lnTo>
                  <a:lnTo>
                    <a:pt x="123151" y="8948"/>
                  </a:lnTo>
                  <a:lnTo>
                    <a:pt x="124305" y="26406"/>
                  </a:lnTo>
                  <a:lnTo>
                    <a:pt x="113918" y="80531"/>
                  </a:lnTo>
                  <a:lnTo>
                    <a:pt x="111077" y="90487"/>
                  </a:lnTo>
                  <a:lnTo>
                    <a:pt x="113315" y="98158"/>
                  </a:lnTo>
                  <a:lnTo>
                    <a:pt x="118938" y="104304"/>
                  </a:lnTo>
                  <a:lnTo>
                    <a:pt x="126819" y="109434"/>
                  </a:lnTo>
                  <a:lnTo>
                    <a:pt x="136203" y="110789"/>
                  </a:lnTo>
                  <a:lnTo>
                    <a:pt x="192948" y="102787"/>
                  </a:lnTo>
                  <a:lnTo>
                    <a:pt x="229572" y="106538"/>
                  </a:lnTo>
                  <a:lnTo>
                    <a:pt x="237756" y="111956"/>
                  </a:lnTo>
                  <a:lnTo>
                    <a:pt x="243213" y="119700"/>
                  </a:lnTo>
                  <a:lnTo>
                    <a:pt x="254125" y="1661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794640" y="3485819"/>
              <a:ext cx="90989" cy="195207"/>
            </a:xfrm>
            <a:custGeom>
              <a:avLst/>
              <a:gdLst/>
              <a:ahLst/>
              <a:cxnLst/>
              <a:rect l="0" t="0" r="0" b="0"/>
              <a:pathLst>
                <a:path w="90989" h="195207">
                  <a:moveTo>
                    <a:pt x="90886" y="0"/>
                  </a:moveTo>
                  <a:lnTo>
                    <a:pt x="69656" y="15875"/>
                  </a:lnTo>
                  <a:lnTo>
                    <a:pt x="13435" y="78304"/>
                  </a:lnTo>
                  <a:lnTo>
                    <a:pt x="1035" y="94706"/>
                  </a:lnTo>
                  <a:lnTo>
                    <a:pt x="0" y="101352"/>
                  </a:lnTo>
                  <a:lnTo>
                    <a:pt x="2409" y="106816"/>
                  </a:lnTo>
                  <a:lnTo>
                    <a:pt x="7113" y="111491"/>
                  </a:lnTo>
                  <a:lnTo>
                    <a:pt x="14381" y="112542"/>
                  </a:lnTo>
                  <a:lnTo>
                    <a:pt x="70938" y="99103"/>
                  </a:lnTo>
                  <a:lnTo>
                    <a:pt x="85807" y="104639"/>
                  </a:lnTo>
                  <a:lnTo>
                    <a:pt x="89566" y="112105"/>
                  </a:lnTo>
                  <a:lnTo>
                    <a:pt x="90988" y="134173"/>
                  </a:lnTo>
                  <a:lnTo>
                    <a:pt x="81047" y="165760"/>
                  </a:lnTo>
                  <a:lnTo>
                    <a:pt x="70676" y="179709"/>
                  </a:lnTo>
                  <a:lnTo>
                    <a:pt x="53704" y="19520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3954534" y="3495114"/>
              <a:ext cx="42539" cy="114378"/>
            </a:xfrm>
            <a:custGeom>
              <a:avLst/>
              <a:gdLst/>
              <a:ahLst/>
              <a:cxnLst/>
              <a:rect l="0" t="0" r="0" b="0"/>
              <a:pathLst>
                <a:path w="42539" h="114378">
                  <a:moveTo>
                    <a:pt x="5356" y="92955"/>
                  </a:moveTo>
                  <a:lnTo>
                    <a:pt x="0" y="114377"/>
                  </a:lnTo>
                  <a:lnTo>
                    <a:pt x="18025" y="55219"/>
                  </a:lnTo>
                  <a:lnTo>
                    <a:pt x="4253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155096" y="3355682"/>
              <a:ext cx="92956" cy="297457"/>
            </a:xfrm>
            <a:custGeom>
              <a:avLst/>
              <a:gdLst/>
              <a:ahLst/>
              <a:cxnLst/>
              <a:rect l="0" t="0" r="0" b="0"/>
              <a:pathLst>
                <a:path w="92956" h="297457">
                  <a:moveTo>
                    <a:pt x="92955" y="0"/>
                  </a:moveTo>
                  <a:lnTo>
                    <a:pt x="88020" y="61621"/>
                  </a:lnTo>
                  <a:lnTo>
                    <a:pt x="77100" y="115417"/>
                  </a:lnTo>
                  <a:lnTo>
                    <a:pt x="56988" y="171539"/>
                  </a:lnTo>
                  <a:lnTo>
                    <a:pt x="34462" y="231942"/>
                  </a:lnTo>
                  <a:lnTo>
                    <a:pt x="20731" y="273804"/>
                  </a:lnTo>
                  <a:lnTo>
                    <a:pt x="0" y="29745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117914" y="3523001"/>
              <a:ext cx="120843" cy="14231"/>
            </a:xfrm>
            <a:custGeom>
              <a:avLst/>
              <a:gdLst/>
              <a:ahLst/>
              <a:cxnLst/>
              <a:rect l="0" t="0" r="0" b="0"/>
              <a:pathLst>
                <a:path w="120843" h="14231">
                  <a:moveTo>
                    <a:pt x="0" y="9295"/>
                  </a:moveTo>
                  <a:lnTo>
                    <a:pt x="14804" y="14230"/>
                  </a:lnTo>
                  <a:lnTo>
                    <a:pt x="43749" y="12364"/>
                  </a:lnTo>
                  <a:lnTo>
                    <a:pt x="97199" y="2342"/>
                  </a:lnTo>
                  <a:lnTo>
                    <a:pt x="120842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433962" y="3346386"/>
              <a:ext cx="158024" cy="353231"/>
            </a:xfrm>
            <a:custGeom>
              <a:avLst/>
              <a:gdLst/>
              <a:ahLst/>
              <a:cxnLst/>
              <a:rect l="0" t="0" r="0" b="0"/>
              <a:pathLst>
                <a:path w="158024" h="353231">
                  <a:moveTo>
                    <a:pt x="158023" y="0"/>
                  </a:moveTo>
                  <a:lnTo>
                    <a:pt x="138284" y="0"/>
                  </a:lnTo>
                  <a:lnTo>
                    <a:pt x="106271" y="14804"/>
                  </a:lnTo>
                  <a:lnTo>
                    <a:pt x="46876" y="65041"/>
                  </a:lnTo>
                  <a:lnTo>
                    <a:pt x="35293" y="78484"/>
                  </a:lnTo>
                  <a:lnTo>
                    <a:pt x="19442" y="115114"/>
                  </a:lnTo>
                  <a:lnTo>
                    <a:pt x="14837" y="138953"/>
                  </a:lnTo>
                  <a:lnTo>
                    <a:pt x="19085" y="180374"/>
                  </a:lnTo>
                  <a:lnTo>
                    <a:pt x="32967" y="217206"/>
                  </a:lnTo>
                  <a:lnTo>
                    <a:pt x="80638" y="280351"/>
                  </a:lnTo>
                  <a:lnTo>
                    <a:pt x="87481" y="300871"/>
                  </a:lnTo>
                  <a:lnTo>
                    <a:pt x="89306" y="312127"/>
                  </a:lnTo>
                  <a:lnTo>
                    <a:pt x="87423" y="320664"/>
                  </a:lnTo>
                  <a:lnTo>
                    <a:pt x="83070" y="327388"/>
                  </a:lnTo>
                  <a:lnTo>
                    <a:pt x="68938" y="337613"/>
                  </a:lnTo>
                  <a:lnTo>
                    <a:pt x="38787" y="348144"/>
                  </a:lnTo>
                  <a:lnTo>
                    <a:pt x="0" y="35323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517621" y="3578774"/>
              <a:ext cx="144550" cy="308901"/>
            </a:xfrm>
            <a:custGeom>
              <a:avLst/>
              <a:gdLst/>
              <a:ahLst/>
              <a:cxnLst/>
              <a:rect l="0" t="0" r="0" b="0"/>
              <a:pathLst>
                <a:path w="144550" h="308901">
                  <a:moveTo>
                    <a:pt x="74364" y="0"/>
                  </a:moveTo>
                  <a:lnTo>
                    <a:pt x="60555" y="15875"/>
                  </a:lnTo>
                  <a:lnTo>
                    <a:pt x="43601" y="56639"/>
                  </a:lnTo>
                  <a:lnTo>
                    <a:pt x="44018" y="88851"/>
                  </a:lnTo>
                  <a:lnTo>
                    <a:pt x="47937" y="95383"/>
                  </a:lnTo>
                  <a:lnTo>
                    <a:pt x="53648" y="98705"/>
                  </a:lnTo>
                  <a:lnTo>
                    <a:pt x="60553" y="99887"/>
                  </a:lnTo>
                  <a:lnTo>
                    <a:pt x="76489" y="95692"/>
                  </a:lnTo>
                  <a:lnTo>
                    <a:pt x="102880" y="78962"/>
                  </a:lnTo>
                  <a:lnTo>
                    <a:pt x="134623" y="50484"/>
                  </a:lnTo>
                  <a:lnTo>
                    <a:pt x="139325" y="50182"/>
                  </a:lnTo>
                  <a:lnTo>
                    <a:pt x="142459" y="54111"/>
                  </a:lnTo>
                  <a:lnTo>
                    <a:pt x="144549" y="60862"/>
                  </a:lnTo>
                  <a:lnTo>
                    <a:pt x="140821" y="118541"/>
                  </a:lnTo>
                  <a:lnTo>
                    <a:pt x="137090" y="166637"/>
                  </a:lnTo>
                  <a:lnTo>
                    <a:pt x="126576" y="224220"/>
                  </a:lnTo>
                  <a:lnTo>
                    <a:pt x="113521" y="273312"/>
                  </a:lnTo>
                  <a:lnTo>
                    <a:pt x="103473" y="290513"/>
                  </a:lnTo>
                  <a:lnTo>
                    <a:pt x="86613" y="302289"/>
                  </a:lnTo>
                  <a:lnTo>
                    <a:pt x="66381" y="308900"/>
                  </a:lnTo>
                  <a:lnTo>
                    <a:pt x="47061" y="308395"/>
                  </a:lnTo>
                  <a:lnTo>
                    <a:pt x="0" y="2881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4722123" y="3588069"/>
              <a:ext cx="102251" cy="176267"/>
            </a:xfrm>
            <a:custGeom>
              <a:avLst/>
              <a:gdLst/>
              <a:ahLst/>
              <a:cxnLst/>
              <a:rect l="0" t="0" r="0" b="0"/>
              <a:pathLst>
                <a:path w="102251" h="176267">
                  <a:moveTo>
                    <a:pt x="102250" y="0"/>
                  </a:moveTo>
                  <a:lnTo>
                    <a:pt x="41632" y="35699"/>
                  </a:lnTo>
                  <a:lnTo>
                    <a:pt x="27024" y="58088"/>
                  </a:lnTo>
                  <a:lnTo>
                    <a:pt x="25093" y="75393"/>
                  </a:lnTo>
                  <a:lnTo>
                    <a:pt x="37752" y="132983"/>
                  </a:lnTo>
                  <a:lnTo>
                    <a:pt x="40660" y="144428"/>
                  </a:lnTo>
                  <a:lnTo>
                    <a:pt x="40534" y="154124"/>
                  </a:lnTo>
                  <a:lnTo>
                    <a:pt x="34884" y="170406"/>
                  </a:lnTo>
                  <a:lnTo>
                    <a:pt x="29453" y="174542"/>
                  </a:lnTo>
                  <a:lnTo>
                    <a:pt x="22734" y="176266"/>
                  </a:lnTo>
                  <a:lnTo>
                    <a:pt x="10104" y="175427"/>
                  </a:lnTo>
                  <a:lnTo>
                    <a:pt x="6736" y="173758"/>
                  </a:lnTo>
                  <a:lnTo>
                    <a:pt x="0" y="16732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4892125" y="3504410"/>
              <a:ext cx="229706" cy="297457"/>
            </a:xfrm>
            <a:custGeom>
              <a:avLst/>
              <a:gdLst/>
              <a:ahLst/>
              <a:cxnLst/>
              <a:rect l="0" t="0" r="0" b="0"/>
              <a:pathLst>
                <a:path w="229706" h="297457">
                  <a:moveTo>
                    <a:pt x="25203" y="0"/>
                  </a:moveTo>
                  <a:lnTo>
                    <a:pt x="9348" y="53954"/>
                  </a:lnTo>
                  <a:lnTo>
                    <a:pt x="0" y="98104"/>
                  </a:lnTo>
                  <a:lnTo>
                    <a:pt x="2781" y="151008"/>
                  </a:lnTo>
                  <a:lnTo>
                    <a:pt x="13172" y="170742"/>
                  </a:lnTo>
                  <a:lnTo>
                    <a:pt x="45090" y="200243"/>
                  </a:lnTo>
                  <a:lnTo>
                    <a:pt x="54987" y="202695"/>
                  </a:lnTo>
                  <a:lnTo>
                    <a:pt x="77000" y="199912"/>
                  </a:lnTo>
                  <a:lnTo>
                    <a:pt x="107685" y="186731"/>
                  </a:lnTo>
                  <a:lnTo>
                    <a:pt x="109110" y="183359"/>
                  </a:lnTo>
                  <a:lnTo>
                    <a:pt x="104896" y="181110"/>
                  </a:lnTo>
                  <a:lnTo>
                    <a:pt x="61028" y="177503"/>
                  </a:lnTo>
                  <a:lnTo>
                    <a:pt x="55283" y="179273"/>
                  </a:lnTo>
                  <a:lnTo>
                    <a:pt x="54552" y="182518"/>
                  </a:lnTo>
                  <a:lnTo>
                    <a:pt x="57163" y="186747"/>
                  </a:lnTo>
                  <a:lnTo>
                    <a:pt x="90446" y="197634"/>
                  </a:lnTo>
                  <a:lnTo>
                    <a:pt x="148757" y="211599"/>
                  </a:lnTo>
                  <a:lnTo>
                    <a:pt x="195621" y="233177"/>
                  </a:lnTo>
                  <a:lnTo>
                    <a:pt x="210425" y="246166"/>
                  </a:lnTo>
                  <a:lnTo>
                    <a:pt x="223533" y="269865"/>
                  </a:lnTo>
                  <a:lnTo>
                    <a:pt x="229705" y="29745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4870851" y="3560183"/>
              <a:ext cx="167320" cy="46478"/>
            </a:xfrm>
            <a:custGeom>
              <a:avLst/>
              <a:gdLst/>
              <a:ahLst/>
              <a:cxnLst/>
              <a:rect l="0" t="0" r="0" b="0"/>
              <a:pathLst>
                <a:path w="167320" h="46478">
                  <a:moveTo>
                    <a:pt x="0" y="0"/>
                  </a:moveTo>
                  <a:lnTo>
                    <a:pt x="56687" y="12938"/>
                  </a:lnTo>
                  <a:lnTo>
                    <a:pt x="117800" y="30713"/>
                  </a:lnTo>
                  <a:lnTo>
                    <a:pt x="145072" y="41806"/>
                  </a:lnTo>
                  <a:lnTo>
                    <a:pt x="167319" y="4647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078280" y="3984867"/>
            <a:ext cx="1710037" cy="551346"/>
            <a:chOff x="1078280" y="3984867"/>
            <a:chExt cx="1710037" cy="551346"/>
          </a:xfrm>
        </p:grpSpPr>
        <p:sp>
          <p:nvSpPr>
            <p:cNvPr id="30" name="Freeform 29"/>
            <p:cNvSpPr/>
            <p:nvPr/>
          </p:nvSpPr>
          <p:spPr>
            <a:xfrm>
              <a:off x="1078280" y="3984867"/>
              <a:ext cx="198849" cy="374731"/>
            </a:xfrm>
            <a:custGeom>
              <a:avLst/>
              <a:gdLst/>
              <a:ahLst/>
              <a:cxnLst/>
              <a:rect l="0" t="0" r="0" b="0"/>
              <a:pathLst>
                <a:path w="198849" h="374731">
                  <a:moveTo>
                    <a:pt x="0" y="114456"/>
                  </a:moveTo>
                  <a:lnTo>
                    <a:pt x="56639" y="57816"/>
                  </a:lnTo>
                  <a:lnTo>
                    <a:pt x="112476" y="22202"/>
                  </a:lnTo>
                  <a:lnTo>
                    <a:pt x="156371" y="1786"/>
                  </a:lnTo>
                  <a:lnTo>
                    <a:pt x="175880" y="0"/>
                  </a:lnTo>
                  <a:lnTo>
                    <a:pt x="185421" y="970"/>
                  </a:lnTo>
                  <a:lnTo>
                    <a:pt x="191781" y="5748"/>
                  </a:lnTo>
                  <a:lnTo>
                    <a:pt x="198848" y="22073"/>
                  </a:lnTo>
                  <a:lnTo>
                    <a:pt x="196480" y="45855"/>
                  </a:lnTo>
                  <a:lnTo>
                    <a:pt x="173194" y="103200"/>
                  </a:lnTo>
                  <a:lnTo>
                    <a:pt x="149910" y="159451"/>
                  </a:lnTo>
                  <a:lnTo>
                    <a:pt x="127487" y="216577"/>
                  </a:lnTo>
                  <a:lnTo>
                    <a:pt x="102834" y="272468"/>
                  </a:lnTo>
                  <a:lnTo>
                    <a:pt x="87868" y="331732"/>
                  </a:lnTo>
                  <a:lnTo>
                    <a:pt x="83660" y="37473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1375736" y="4024959"/>
              <a:ext cx="81559" cy="325344"/>
            </a:xfrm>
            <a:custGeom>
              <a:avLst/>
              <a:gdLst/>
              <a:ahLst/>
              <a:cxnLst/>
              <a:rect l="0" t="0" r="0" b="0"/>
              <a:pathLst>
                <a:path w="81559" h="325344">
                  <a:moveTo>
                    <a:pt x="0" y="0"/>
                  </a:moveTo>
                  <a:lnTo>
                    <a:pt x="48637" y="56639"/>
                  </a:lnTo>
                  <a:lnTo>
                    <a:pt x="69244" y="112291"/>
                  </a:lnTo>
                  <a:lnTo>
                    <a:pt x="81558" y="171128"/>
                  </a:lnTo>
                  <a:lnTo>
                    <a:pt x="75824" y="212713"/>
                  </a:lnTo>
                  <a:lnTo>
                    <a:pt x="57695" y="270507"/>
                  </a:lnTo>
                  <a:lnTo>
                    <a:pt x="27887" y="32534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1366441" y="4173687"/>
              <a:ext cx="148729" cy="37183"/>
            </a:xfrm>
            <a:custGeom>
              <a:avLst/>
              <a:gdLst/>
              <a:ahLst/>
              <a:cxnLst/>
              <a:rect l="0" t="0" r="0" b="0"/>
              <a:pathLst>
                <a:path w="148729" h="37183">
                  <a:moveTo>
                    <a:pt x="0" y="37182"/>
                  </a:moveTo>
                  <a:lnTo>
                    <a:pt x="24329" y="23373"/>
                  </a:lnTo>
                  <a:lnTo>
                    <a:pt x="76722" y="12382"/>
                  </a:lnTo>
                  <a:lnTo>
                    <a:pt x="139040" y="2209"/>
                  </a:lnTo>
                  <a:lnTo>
                    <a:pt x="14872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622669" y="4062141"/>
              <a:ext cx="229649" cy="350754"/>
            </a:xfrm>
            <a:custGeom>
              <a:avLst/>
              <a:gdLst/>
              <a:ahLst/>
              <a:cxnLst/>
              <a:rect l="0" t="0" r="0" b="0"/>
              <a:pathLst>
                <a:path w="229649" h="350754">
                  <a:moveTo>
                    <a:pt x="162070" y="0"/>
                  </a:moveTo>
                  <a:lnTo>
                    <a:pt x="147228" y="16908"/>
                  </a:lnTo>
                  <a:lnTo>
                    <a:pt x="112279" y="74080"/>
                  </a:lnTo>
                  <a:lnTo>
                    <a:pt x="75293" y="130112"/>
                  </a:lnTo>
                  <a:lnTo>
                    <a:pt x="53274" y="170068"/>
                  </a:lnTo>
                  <a:lnTo>
                    <a:pt x="29005" y="223263"/>
                  </a:lnTo>
                  <a:lnTo>
                    <a:pt x="10674" y="277460"/>
                  </a:lnTo>
                  <a:lnTo>
                    <a:pt x="0" y="316803"/>
                  </a:lnTo>
                  <a:lnTo>
                    <a:pt x="1560" y="339450"/>
                  </a:lnTo>
                  <a:lnTo>
                    <a:pt x="6520" y="346109"/>
                  </a:lnTo>
                  <a:lnTo>
                    <a:pt x="13958" y="349515"/>
                  </a:lnTo>
                  <a:lnTo>
                    <a:pt x="23048" y="350753"/>
                  </a:lnTo>
                  <a:lnTo>
                    <a:pt x="44165" y="343866"/>
                  </a:lnTo>
                  <a:lnTo>
                    <a:pt x="86450" y="314198"/>
                  </a:lnTo>
                  <a:lnTo>
                    <a:pt x="135366" y="260112"/>
                  </a:lnTo>
                  <a:lnTo>
                    <a:pt x="178063" y="206418"/>
                  </a:lnTo>
                  <a:lnTo>
                    <a:pt x="210271" y="151887"/>
                  </a:lnTo>
                  <a:lnTo>
                    <a:pt x="229648" y="92797"/>
                  </a:lnTo>
                  <a:lnTo>
                    <a:pt x="229489" y="58480"/>
                  </a:lnTo>
                  <a:lnTo>
                    <a:pt x="222675" y="41139"/>
                  </a:lnTo>
                  <a:lnTo>
                    <a:pt x="217966" y="33623"/>
                  </a:lnTo>
                  <a:lnTo>
                    <a:pt x="204471" y="22517"/>
                  </a:lnTo>
                  <a:lnTo>
                    <a:pt x="196534" y="18110"/>
                  </a:lnTo>
                  <a:lnTo>
                    <a:pt x="173945" y="15967"/>
                  </a:lnTo>
                  <a:lnTo>
                    <a:pt x="148757" y="19490"/>
                  </a:lnTo>
                  <a:lnTo>
                    <a:pt x="118189" y="33088"/>
                  </a:lnTo>
                  <a:lnTo>
                    <a:pt x="97656" y="49166"/>
                  </a:lnTo>
                  <a:lnTo>
                    <a:pt x="87706" y="6506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874539" y="4140523"/>
              <a:ext cx="256068" cy="301159"/>
            </a:xfrm>
            <a:custGeom>
              <a:avLst/>
              <a:gdLst/>
              <a:ahLst/>
              <a:cxnLst/>
              <a:rect l="0" t="0" r="0" b="0"/>
              <a:pathLst>
                <a:path w="256068" h="301159">
                  <a:moveTo>
                    <a:pt x="161179" y="5277"/>
                  </a:moveTo>
                  <a:lnTo>
                    <a:pt x="109474" y="64985"/>
                  </a:lnTo>
                  <a:lnTo>
                    <a:pt x="56748" y="125317"/>
                  </a:lnTo>
                  <a:lnTo>
                    <a:pt x="33978" y="155989"/>
                  </a:lnTo>
                  <a:lnTo>
                    <a:pt x="5351" y="215462"/>
                  </a:lnTo>
                  <a:lnTo>
                    <a:pt x="0" y="243290"/>
                  </a:lnTo>
                  <a:lnTo>
                    <a:pt x="1064" y="272872"/>
                  </a:lnTo>
                  <a:lnTo>
                    <a:pt x="4860" y="283858"/>
                  </a:lnTo>
                  <a:lnTo>
                    <a:pt x="17340" y="298821"/>
                  </a:lnTo>
                  <a:lnTo>
                    <a:pt x="27071" y="301158"/>
                  </a:lnTo>
                  <a:lnTo>
                    <a:pt x="51655" y="298246"/>
                  </a:lnTo>
                  <a:lnTo>
                    <a:pt x="84660" y="284994"/>
                  </a:lnTo>
                  <a:lnTo>
                    <a:pt x="142399" y="236924"/>
                  </a:lnTo>
                  <a:lnTo>
                    <a:pt x="198345" y="173824"/>
                  </a:lnTo>
                  <a:lnTo>
                    <a:pt x="241195" y="111997"/>
                  </a:lnTo>
                  <a:lnTo>
                    <a:pt x="255235" y="71096"/>
                  </a:lnTo>
                  <a:lnTo>
                    <a:pt x="256067" y="36141"/>
                  </a:lnTo>
                  <a:lnTo>
                    <a:pt x="251292" y="26886"/>
                  </a:lnTo>
                  <a:lnTo>
                    <a:pt x="234968" y="11094"/>
                  </a:lnTo>
                  <a:lnTo>
                    <a:pt x="213942" y="2699"/>
                  </a:lnTo>
                  <a:lnTo>
                    <a:pt x="191859" y="0"/>
                  </a:lnTo>
                  <a:lnTo>
                    <a:pt x="171716" y="2243"/>
                  </a:lnTo>
                  <a:lnTo>
                    <a:pt x="155190" y="9437"/>
                  </a:lnTo>
                  <a:lnTo>
                    <a:pt x="114946" y="38876"/>
                  </a:lnTo>
                  <a:lnTo>
                    <a:pt x="95035" y="69858"/>
                  </a:lnTo>
                  <a:lnTo>
                    <a:pt x="75095" y="124627"/>
                  </a:lnTo>
                  <a:lnTo>
                    <a:pt x="69129" y="177003"/>
                  </a:lnTo>
                  <a:lnTo>
                    <a:pt x="68224" y="2004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2218530" y="4080732"/>
              <a:ext cx="172699" cy="455481"/>
            </a:xfrm>
            <a:custGeom>
              <a:avLst/>
              <a:gdLst/>
              <a:ahLst/>
              <a:cxnLst/>
              <a:rect l="0" t="0" r="0" b="0"/>
              <a:pathLst>
                <a:path w="172699" h="455481">
                  <a:moveTo>
                    <a:pt x="68167" y="0"/>
                  </a:moveTo>
                  <a:lnTo>
                    <a:pt x="55229" y="61621"/>
                  </a:lnTo>
                  <a:lnTo>
                    <a:pt x="43272" y="119548"/>
                  </a:lnTo>
                  <a:lnTo>
                    <a:pt x="34052" y="172674"/>
                  </a:lnTo>
                  <a:lnTo>
                    <a:pt x="21683" y="228740"/>
                  </a:lnTo>
                  <a:lnTo>
                    <a:pt x="9294" y="283768"/>
                  </a:lnTo>
                  <a:lnTo>
                    <a:pt x="0" y="314746"/>
                  </a:lnTo>
                  <a:lnTo>
                    <a:pt x="2065" y="318278"/>
                  </a:lnTo>
                  <a:lnTo>
                    <a:pt x="7574" y="317534"/>
                  </a:lnTo>
                  <a:lnTo>
                    <a:pt x="29557" y="304438"/>
                  </a:lnTo>
                  <a:lnTo>
                    <a:pt x="68042" y="266613"/>
                  </a:lnTo>
                  <a:lnTo>
                    <a:pt x="92930" y="236738"/>
                  </a:lnTo>
                  <a:lnTo>
                    <a:pt x="121408" y="217266"/>
                  </a:lnTo>
                  <a:lnTo>
                    <a:pt x="156011" y="208283"/>
                  </a:lnTo>
                  <a:lnTo>
                    <a:pt x="163912" y="212187"/>
                  </a:lnTo>
                  <a:lnTo>
                    <a:pt x="169179" y="219953"/>
                  </a:lnTo>
                  <a:lnTo>
                    <a:pt x="172691" y="230295"/>
                  </a:lnTo>
                  <a:lnTo>
                    <a:pt x="172698" y="274458"/>
                  </a:lnTo>
                  <a:lnTo>
                    <a:pt x="161224" y="326792"/>
                  </a:lnTo>
                  <a:lnTo>
                    <a:pt x="146262" y="384118"/>
                  </a:lnTo>
                  <a:lnTo>
                    <a:pt x="136115" y="426351"/>
                  </a:lnTo>
                  <a:lnTo>
                    <a:pt x="133236" y="45548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2649222" y="4067982"/>
              <a:ext cx="139095" cy="273025"/>
            </a:xfrm>
            <a:custGeom>
              <a:avLst/>
              <a:gdLst/>
              <a:ahLst/>
              <a:cxnLst/>
              <a:rect l="0" t="0" r="0" b="0"/>
              <a:pathLst>
                <a:path w="139095" h="273025">
                  <a:moveTo>
                    <a:pt x="0" y="22045"/>
                  </a:moveTo>
                  <a:lnTo>
                    <a:pt x="38815" y="1104"/>
                  </a:lnTo>
                  <a:lnTo>
                    <a:pt x="59253" y="0"/>
                  </a:lnTo>
                  <a:lnTo>
                    <a:pt x="93987" y="7939"/>
                  </a:lnTo>
                  <a:lnTo>
                    <a:pt x="124935" y="23374"/>
                  </a:lnTo>
                  <a:lnTo>
                    <a:pt x="132866" y="29128"/>
                  </a:lnTo>
                  <a:lnTo>
                    <a:pt x="137121" y="36062"/>
                  </a:lnTo>
                  <a:lnTo>
                    <a:pt x="139094" y="52030"/>
                  </a:lnTo>
                  <a:lnTo>
                    <a:pt x="131020" y="72210"/>
                  </a:lnTo>
                  <a:lnTo>
                    <a:pt x="85676" y="130345"/>
                  </a:lnTo>
                  <a:lnTo>
                    <a:pt x="24392" y="189719"/>
                  </a:lnTo>
                  <a:lnTo>
                    <a:pt x="16005" y="210867"/>
                  </a:lnTo>
                  <a:lnTo>
                    <a:pt x="13769" y="222291"/>
                  </a:lnTo>
                  <a:lnTo>
                    <a:pt x="16793" y="240492"/>
                  </a:lnTo>
                  <a:lnTo>
                    <a:pt x="20491" y="248237"/>
                  </a:lnTo>
                  <a:lnTo>
                    <a:pt x="32863" y="259598"/>
                  </a:lnTo>
                  <a:lnTo>
                    <a:pt x="55774" y="2730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2658518" y="4443257"/>
              <a:ext cx="37183" cy="9297"/>
            </a:xfrm>
            <a:custGeom>
              <a:avLst/>
              <a:gdLst/>
              <a:ahLst/>
              <a:cxnLst/>
              <a:rect l="0" t="0" r="0" b="0"/>
              <a:pathLst>
                <a:path w="37183" h="9297">
                  <a:moveTo>
                    <a:pt x="0" y="0"/>
                  </a:moveTo>
                  <a:lnTo>
                    <a:pt x="37182" y="92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756572" y="4842964"/>
            <a:ext cx="1548195" cy="623197"/>
            <a:chOff x="1756572" y="4842964"/>
            <a:chExt cx="1548195" cy="623197"/>
          </a:xfrm>
        </p:grpSpPr>
        <p:sp>
          <p:nvSpPr>
            <p:cNvPr id="39" name="Freeform 38"/>
            <p:cNvSpPr/>
            <p:nvPr/>
          </p:nvSpPr>
          <p:spPr>
            <a:xfrm>
              <a:off x="1756572" y="4861555"/>
              <a:ext cx="93237" cy="204503"/>
            </a:xfrm>
            <a:custGeom>
              <a:avLst/>
              <a:gdLst/>
              <a:ahLst/>
              <a:cxnLst/>
              <a:rect l="0" t="0" r="0" b="0"/>
              <a:pathLst>
                <a:path w="93237" h="204503">
                  <a:moveTo>
                    <a:pt x="93236" y="0"/>
                  </a:moveTo>
                  <a:lnTo>
                    <a:pt x="36737" y="40420"/>
                  </a:lnTo>
                  <a:lnTo>
                    <a:pt x="12115" y="68782"/>
                  </a:lnTo>
                  <a:lnTo>
                    <a:pt x="5072" y="79939"/>
                  </a:lnTo>
                  <a:lnTo>
                    <a:pt x="0" y="106105"/>
                  </a:lnTo>
                  <a:lnTo>
                    <a:pt x="3254" y="133916"/>
                  </a:lnTo>
                  <a:lnTo>
                    <a:pt x="15029" y="160048"/>
                  </a:lnTo>
                  <a:lnTo>
                    <a:pt x="56054" y="20450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1921228" y="4973101"/>
              <a:ext cx="68014" cy="148889"/>
            </a:xfrm>
            <a:custGeom>
              <a:avLst/>
              <a:gdLst/>
              <a:ahLst/>
              <a:cxnLst/>
              <a:rect l="0" t="0" r="0" b="0"/>
              <a:pathLst>
                <a:path w="68014" h="148889">
                  <a:moveTo>
                    <a:pt x="49421" y="0"/>
                  </a:moveTo>
                  <a:lnTo>
                    <a:pt x="28191" y="15875"/>
                  </a:lnTo>
                  <a:lnTo>
                    <a:pt x="10310" y="40165"/>
                  </a:lnTo>
                  <a:lnTo>
                    <a:pt x="1742" y="61575"/>
                  </a:lnTo>
                  <a:lnTo>
                    <a:pt x="0" y="82107"/>
                  </a:lnTo>
                  <a:lnTo>
                    <a:pt x="3701" y="100528"/>
                  </a:lnTo>
                  <a:lnTo>
                    <a:pt x="12232" y="115601"/>
                  </a:lnTo>
                  <a:lnTo>
                    <a:pt x="19464" y="120446"/>
                  </a:lnTo>
                  <a:lnTo>
                    <a:pt x="46283" y="130365"/>
                  </a:lnTo>
                  <a:lnTo>
                    <a:pt x="63414" y="148888"/>
                  </a:lnTo>
                  <a:lnTo>
                    <a:pt x="68013" y="14872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2084031" y="4842964"/>
              <a:ext cx="53939" cy="271769"/>
            </a:xfrm>
            <a:custGeom>
              <a:avLst/>
              <a:gdLst/>
              <a:ahLst/>
              <a:cxnLst/>
              <a:rect l="0" t="0" r="0" b="0"/>
              <a:pathLst>
                <a:path w="53939" h="271769">
                  <a:moveTo>
                    <a:pt x="53938" y="0"/>
                  </a:moveTo>
                  <a:lnTo>
                    <a:pt x="38083" y="61375"/>
                  </a:lnTo>
                  <a:lnTo>
                    <a:pt x="25980" y="116937"/>
                  </a:lnTo>
                  <a:lnTo>
                    <a:pt x="16735" y="168917"/>
                  </a:lnTo>
                  <a:lnTo>
                    <a:pt x="4358" y="227195"/>
                  </a:lnTo>
                  <a:lnTo>
                    <a:pt x="0" y="263671"/>
                  </a:lnTo>
                  <a:lnTo>
                    <a:pt x="421" y="269768"/>
                  </a:lnTo>
                  <a:lnTo>
                    <a:pt x="1735" y="271768"/>
                  </a:lnTo>
                  <a:lnTo>
                    <a:pt x="7460" y="26957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2166502" y="4880146"/>
              <a:ext cx="55128" cy="269571"/>
            </a:xfrm>
            <a:custGeom>
              <a:avLst/>
              <a:gdLst/>
              <a:ahLst/>
              <a:cxnLst/>
              <a:rect l="0" t="0" r="0" b="0"/>
              <a:pathLst>
                <a:path w="55128" h="269571">
                  <a:moveTo>
                    <a:pt x="55127" y="0"/>
                  </a:moveTo>
                  <a:lnTo>
                    <a:pt x="41317" y="15875"/>
                  </a:lnTo>
                  <a:lnTo>
                    <a:pt x="18043" y="74750"/>
                  </a:lnTo>
                  <a:lnTo>
                    <a:pt x="11433" y="105119"/>
                  </a:lnTo>
                  <a:lnTo>
                    <a:pt x="2627" y="158210"/>
                  </a:lnTo>
                  <a:lnTo>
                    <a:pt x="0" y="207905"/>
                  </a:lnTo>
                  <a:lnTo>
                    <a:pt x="2299" y="243725"/>
                  </a:lnTo>
                  <a:lnTo>
                    <a:pt x="8649" y="26957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2444721" y="4976274"/>
              <a:ext cx="334639" cy="257103"/>
            </a:xfrm>
            <a:custGeom>
              <a:avLst/>
              <a:gdLst/>
              <a:ahLst/>
              <a:cxnLst/>
              <a:rect l="0" t="0" r="0" b="0"/>
              <a:pathLst>
                <a:path w="334639" h="257103">
                  <a:moveTo>
                    <a:pt x="0" y="126965"/>
                  </a:moveTo>
                  <a:lnTo>
                    <a:pt x="38099" y="71978"/>
                  </a:lnTo>
                  <a:lnTo>
                    <a:pt x="70978" y="21885"/>
                  </a:lnTo>
                  <a:lnTo>
                    <a:pt x="94706" y="924"/>
                  </a:lnTo>
                  <a:lnTo>
                    <a:pt x="99287" y="591"/>
                  </a:lnTo>
                  <a:lnTo>
                    <a:pt x="101307" y="4501"/>
                  </a:lnTo>
                  <a:lnTo>
                    <a:pt x="101622" y="11239"/>
                  </a:lnTo>
                  <a:lnTo>
                    <a:pt x="81945" y="63386"/>
                  </a:lnTo>
                  <a:lnTo>
                    <a:pt x="72569" y="87346"/>
                  </a:lnTo>
                  <a:lnTo>
                    <a:pt x="68402" y="111766"/>
                  </a:lnTo>
                  <a:lnTo>
                    <a:pt x="70389" y="118898"/>
                  </a:lnTo>
                  <a:lnTo>
                    <a:pt x="74813" y="122620"/>
                  </a:lnTo>
                  <a:lnTo>
                    <a:pt x="80860" y="124068"/>
                  </a:lnTo>
                  <a:lnTo>
                    <a:pt x="86957" y="122968"/>
                  </a:lnTo>
                  <a:lnTo>
                    <a:pt x="105408" y="111550"/>
                  </a:lnTo>
                  <a:lnTo>
                    <a:pt x="167512" y="52331"/>
                  </a:lnTo>
                  <a:lnTo>
                    <a:pt x="219881" y="37"/>
                  </a:lnTo>
                  <a:lnTo>
                    <a:pt x="224050" y="0"/>
                  </a:lnTo>
                  <a:lnTo>
                    <a:pt x="226829" y="4106"/>
                  </a:lnTo>
                  <a:lnTo>
                    <a:pt x="228682" y="10976"/>
                  </a:lnTo>
                  <a:lnTo>
                    <a:pt x="221421" y="45317"/>
                  </a:lnTo>
                  <a:lnTo>
                    <a:pt x="201493" y="101120"/>
                  </a:lnTo>
                  <a:lnTo>
                    <a:pt x="183232" y="153896"/>
                  </a:lnTo>
                  <a:lnTo>
                    <a:pt x="178955" y="204621"/>
                  </a:lnTo>
                  <a:lnTo>
                    <a:pt x="182130" y="226547"/>
                  </a:lnTo>
                  <a:lnTo>
                    <a:pt x="186489" y="231568"/>
                  </a:lnTo>
                  <a:lnTo>
                    <a:pt x="192493" y="232850"/>
                  </a:lnTo>
                  <a:lnTo>
                    <a:pt x="207427" y="228765"/>
                  </a:lnTo>
                  <a:lnTo>
                    <a:pt x="224393" y="220064"/>
                  </a:lnTo>
                  <a:lnTo>
                    <a:pt x="266041" y="169570"/>
                  </a:lnTo>
                  <a:lnTo>
                    <a:pt x="269283" y="167762"/>
                  </a:lnTo>
                  <a:lnTo>
                    <a:pt x="270412" y="169655"/>
                  </a:lnTo>
                  <a:lnTo>
                    <a:pt x="265358" y="208634"/>
                  </a:lnTo>
                  <a:lnTo>
                    <a:pt x="271485" y="223855"/>
                  </a:lnTo>
                  <a:lnTo>
                    <a:pt x="277044" y="227708"/>
                  </a:lnTo>
                  <a:lnTo>
                    <a:pt x="291483" y="229234"/>
                  </a:lnTo>
                  <a:lnTo>
                    <a:pt x="317032" y="224286"/>
                  </a:lnTo>
                  <a:lnTo>
                    <a:pt x="322901" y="226962"/>
                  </a:lnTo>
                  <a:lnTo>
                    <a:pt x="326813" y="232877"/>
                  </a:lnTo>
                  <a:lnTo>
                    <a:pt x="334638" y="25710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2825837" y="5121830"/>
              <a:ext cx="55774" cy="111547"/>
            </a:xfrm>
            <a:custGeom>
              <a:avLst/>
              <a:gdLst/>
              <a:ahLst/>
              <a:cxnLst/>
              <a:rect l="0" t="0" r="0" b="0"/>
              <a:pathLst>
                <a:path w="55774" h="111547">
                  <a:moveTo>
                    <a:pt x="55773" y="0"/>
                  </a:moveTo>
                  <a:lnTo>
                    <a:pt x="36035" y="4935"/>
                  </a:lnTo>
                  <a:lnTo>
                    <a:pt x="31253" y="11552"/>
                  </a:lnTo>
                  <a:lnTo>
                    <a:pt x="28694" y="32677"/>
                  </a:lnTo>
                  <a:lnTo>
                    <a:pt x="32596" y="90424"/>
                  </a:lnTo>
                  <a:lnTo>
                    <a:pt x="31026" y="100563"/>
                  </a:lnTo>
                  <a:lnTo>
                    <a:pt x="26881" y="106290"/>
                  </a:lnTo>
                  <a:lnTo>
                    <a:pt x="21019" y="109074"/>
                  </a:lnTo>
                  <a:lnTo>
                    <a:pt x="0" y="11154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2943646" y="5038170"/>
              <a:ext cx="63963" cy="213798"/>
            </a:xfrm>
            <a:custGeom>
              <a:avLst/>
              <a:gdLst/>
              <a:ahLst/>
              <a:cxnLst/>
              <a:rect l="0" t="0" r="0" b="0"/>
              <a:pathLst>
                <a:path w="63963" h="213798">
                  <a:moveTo>
                    <a:pt x="40215" y="0"/>
                  </a:moveTo>
                  <a:lnTo>
                    <a:pt x="26405" y="15875"/>
                  </a:lnTo>
                  <a:lnTo>
                    <a:pt x="3131" y="74749"/>
                  </a:lnTo>
                  <a:lnTo>
                    <a:pt x="0" y="83917"/>
                  </a:lnTo>
                  <a:lnTo>
                    <a:pt x="1011" y="88995"/>
                  </a:lnTo>
                  <a:lnTo>
                    <a:pt x="4783" y="91348"/>
                  </a:lnTo>
                  <a:lnTo>
                    <a:pt x="38036" y="92638"/>
                  </a:lnTo>
                  <a:lnTo>
                    <a:pt x="45992" y="95842"/>
                  </a:lnTo>
                  <a:lnTo>
                    <a:pt x="57586" y="107665"/>
                  </a:lnTo>
                  <a:lnTo>
                    <a:pt x="63428" y="128756"/>
                  </a:lnTo>
                  <a:lnTo>
                    <a:pt x="63962" y="164156"/>
                  </a:lnTo>
                  <a:lnTo>
                    <a:pt x="58806" y="21379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3067521" y="5196194"/>
              <a:ext cx="18592" cy="18592"/>
            </a:xfrm>
            <a:custGeom>
              <a:avLst/>
              <a:gdLst/>
              <a:ahLst/>
              <a:cxnLst/>
              <a:rect l="0" t="0" r="0" b="0"/>
              <a:pathLst>
                <a:path w="18592" h="18592">
                  <a:moveTo>
                    <a:pt x="18591" y="0"/>
                  </a:moveTo>
                  <a:lnTo>
                    <a:pt x="0" y="185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3216249" y="5010283"/>
              <a:ext cx="1" cy="9297"/>
            </a:xfrm>
            <a:custGeom>
              <a:avLst/>
              <a:gdLst/>
              <a:ahLst/>
              <a:cxnLst/>
              <a:rect l="0" t="0" r="0" b="0"/>
              <a:pathLst>
                <a:path w="1" h="9297">
                  <a:moveTo>
                    <a:pt x="0" y="9296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3141885" y="5056761"/>
              <a:ext cx="111547" cy="390413"/>
            </a:xfrm>
            <a:custGeom>
              <a:avLst/>
              <a:gdLst/>
              <a:ahLst/>
              <a:cxnLst/>
              <a:rect l="0" t="0" r="0" b="0"/>
              <a:pathLst>
                <a:path w="111547" h="390413">
                  <a:moveTo>
                    <a:pt x="111546" y="0"/>
                  </a:moveTo>
                  <a:lnTo>
                    <a:pt x="66523" y="50532"/>
                  </a:lnTo>
                  <a:lnTo>
                    <a:pt x="38126" y="111086"/>
                  </a:lnTo>
                  <a:lnTo>
                    <a:pt x="24974" y="163441"/>
                  </a:lnTo>
                  <a:lnTo>
                    <a:pt x="20482" y="220337"/>
                  </a:lnTo>
                  <a:lnTo>
                    <a:pt x="14217" y="278049"/>
                  </a:lnTo>
                  <a:lnTo>
                    <a:pt x="10753" y="329462"/>
                  </a:lnTo>
                  <a:lnTo>
                    <a:pt x="0" y="39041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3031226" y="5019579"/>
              <a:ext cx="119955" cy="244824"/>
            </a:xfrm>
            <a:custGeom>
              <a:avLst/>
              <a:gdLst/>
              <a:ahLst/>
              <a:cxnLst/>
              <a:rect l="0" t="0" r="0" b="0"/>
              <a:pathLst>
                <a:path w="119955" h="244824">
                  <a:moveTo>
                    <a:pt x="101363" y="0"/>
                  </a:moveTo>
                  <a:lnTo>
                    <a:pt x="86559" y="4934"/>
                  </a:lnTo>
                  <a:lnTo>
                    <a:pt x="73783" y="18374"/>
                  </a:lnTo>
                  <a:lnTo>
                    <a:pt x="42532" y="73494"/>
                  </a:lnTo>
                  <a:lnTo>
                    <a:pt x="20466" y="131190"/>
                  </a:lnTo>
                  <a:lnTo>
                    <a:pt x="5855" y="192315"/>
                  </a:lnTo>
                  <a:lnTo>
                    <a:pt x="444" y="244823"/>
                  </a:lnTo>
                  <a:lnTo>
                    <a:pt x="0" y="244809"/>
                  </a:lnTo>
                  <a:lnTo>
                    <a:pt x="540" y="233777"/>
                  </a:lnTo>
                  <a:lnTo>
                    <a:pt x="7683" y="205372"/>
                  </a:lnTo>
                  <a:lnTo>
                    <a:pt x="17037" y="186297"/>
                  </a:lnTo>
                  <a:lnTo>
                    <a:pt x="30834" y="173000"/>
                  </a:lnTo>
                  <a:lnTo>
                    <a:pt x="38851" y="168008"/>
                  </a:lnTo>
                  <a:lnTo>
                    <a:pt x="47295" y="166746"/>
                  </a:lnTo>
                  <a:lnTo>
                    <a:pt x="64939" y="170851"/>
                  </a:lnTo>
                  <a:lnTo>
                    <a:pt x="71916" y="175871"/>
                  </a:lnTo>
                  <a:lnTo>
                    <a:pt x="82423" y="189711"/>
                  </a:lnTo>
                  <a:lnTo>
                    <a:pt x="98616" y="226100"/>
                  </a:lnTo>
                  <a:lnTo>
                    <a:pt x="103663" y="229229"/>
                  </a:lnTo>
                  <a:lnTo>
                    <a:pt x="119954" y="23238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3169771" y="5186898"/>
              <a:ext cx="1" cy="9297"/>
            </a:xfrm>
            <a:custGeom>
              <a:avLst/>
              <a:gdLst/>
              <a:ahLst/>
              <a:cxnLst/>
              <a:rect l="0" t="0" r="0" b="0"/>
              <a:pathLst>
                <a:path w="1" h="9297">
                  <a:moveTo>
                    <a:pt x="0" y="0"/>
                  </a:moveTo>
                  <a:lnTo>
                    <a:pt x="0" y="92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3124149" y="5223596"/>
              <a:ext cx="180618" cy="242565"/>
            </a:xfrm>
            <a:custGeom>
              <a:avLst/>
              <a:gdLst/>
              <a:ahLst/>
              <a:cxnLst/>
              <a:rect l="0" t="0" r="0" b="0"/>
              <a:pathLst>
                <a:path w="180618" h="242565">
                  <a:moveTo>
                    <a:pt x="175759" y="19075"/>
                  </a:moveTo>
                  <a:lnTo>
                    <a:pt x="165890" y="4271"/>
                  </a:lnTo>
                  <a:lnTo>
                    <a:pt x="159884" y="944"/>
                  </a:lnTo>
                  <a:lnTo>
                    <a:pt x="144949" y="0"/>
                  </a:lnTo>
                  <a:lnTo>
                    <a:pt x="130736" y="5777"/>
                  </a:lnTo>
                  <a:lnTo>
                    <a:pt x="104781" y="26318"/>
                  </a:lnTo>
                  <a:lnTo>
                    <a:pt x="101587" y="33199"/>
                  </a:lnTo>
                  <a:lnTo>
                    <a:pt x="100792" y="49108"/>
                  </a:lnTo>
                  <a:lnTo>
                    <a:pt x="105124" y="54590"/>
                  </a:lnTo>
                  <a:lnTo>
                    <a:pt x="120955" y="60680"/>
                  </a:lnTo>
                  <a:lnTo>
                    <a:pt x="175845" y="62057"/>
                  </a:lnTo>
                  <a:lnTo>
                    <a:pt x="179947" y="65288"/>
                  </a:lnTo>
                  <a:lnTo>
                    <a:pt x="180617" y="69508"/>
                  </a:lnTo>
                  <a:lnTo>
                    <a:pt x="175853" y="79705"/>
                  </a:lnTo>
                  <a:lnTo>
                    <a:pt x="122273" y="142395"/>
                  </a:lnTo>
                  <a:lnTo>
                    <a:pt x="72417" y="201319"/>
                  </a:lnTo>
                  <a:lnTo>
                    <a:pt x="42499" y="232989"/>
                  </a:lnTo>
                  <a:lnTo>
                    <a:pt x="25643" y="242564"/>
                  </a:lnTo>
                  <a:lnTo>
                    <a:pt x="17843" y="242432"/>
                  </a:lnTo>
                  <a:lnTo>
                    <a:pt x="10577" y="239245"/>
                  </a:lnTo>
                  <a:lnTo>
                    <a:pt x="3668" y="234022"/>
                  </a:lnTo>
                  <a:lnTo>
                    <a:pt x="95" y="225376"/>
                  </a:lnTo>
                  <a:lnTo>
                    <a:pt x="0" y="188535"/>
                  </a:lnTo>
                  <a:lnTo>
                    <a:pt x="8579" y="146978"/>
                  </a:lnTo>
                  <a:lnTo>
                    <a:pt x="41930" y="99304"/>
                  </a:lnTo>
                  <a:lnTo>
                    <a:pt x="65874" y="83701"/>
                  </a:lnTo>
                  <a:lnTo>
                    <a:pt x="107396" y="77472"/>
                  </a:lnTo>
                  <a:lnTo>
                    <a:pt x="163900" y="82551"/>
                  </a:lnTo>
                  <a:lnTo>
                    <a:pt x="175759" y="8414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719671" y="1995082"/>
            <a:ext cx="1580238" cy="254434"/>
            <a:chOff x="1719671" y="1995082"/>
            <a:chExt cx="1580238" cy="254434"/>
          </a:xfrm>
        </p:grpSpPr>
        <p:sp>
          <p:nvSpPr>
            <p:cNvPr id="53" name="Freeform 52"/>
            <p:cNvSpPr/>
            <p:nvPr/>
          </p:nvSpPr>
          <p:spPr>
            <a:xfrm>
              <a:off x="1719671" y="1995082"/>
              <a:ext cx="85879" cy="226548"/>
            </a:xfrm>
            <a:custGeom>
              <a:avLst/>
              <a:gdLst/>
              <a:ahLst/>
              <a:cxnLst/>
              <a:rect l="0" t="0" r="0" b="0"/>
              <a:pathLst>
                <a:path w="85879" h="226548">
                  <a:moveTo>
                    <a:pt x="0" y="22045"/>
                  </a:moveTo>
                  <a:lnTo>
                    <a:pt x="38814" y="1104"/>
                  </a:lnTo>
                  <a:lnTo>
                    <a:pt x="56498" y="0"/>
                  </a:lnTo>
                  <a:lnTo>
                    <a:pt x="65552" y="1151"/>
                  </a:lnTo>
                  <a:lnTo>
                    <a:pt x="72620" y="5017"/>
                  </a:lnTo>
                  <a:lnTo>
                    <a:pt x="83229" y="17576"/>
                  </a:lnTo>
                  <a:lnTo>
                    <a:pt x="85878" y="36240"/>
                  </a:lnTo>
                  <a:lnTo>
                    <a:pt x="75498" y="99311"/>
                  </a:lnTo>
                  <a:lnTo>
                    <a:pt x="48909" y="156275"/>
                  </a:lnTo>
                  <a:lnTo>
                    <a:pt x="31369" y="204516"/>
                  </a:lnTo>
                  <a:lnTo>
                    <a:pt x="27886" y="226547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1874435" y="2054459"/>
              <a:ext cx="98744" cy="173188"/>
            </a:xfrm>
            <a:custGeom>
              <a:avLst/>
              <a:gdLst/>
              <a:ahLst/>
              <a:cxnLst/>
              <a:rect l="0" t="0" r="0" b="0"/>
              <a:pathLst>
                <a:path w="98744" h="173188">
                  <a:moveTo>
                    <a:pt x="21850" y="64919"/>
                  </a:moveTo>
                  <a:lnTo>
                    <a:pt x="5995" y="119906"/>
                  </a:lnTo>
                  <a:lnTo>
                    <a:pt x="0" y="143409"/>
                  </a:lnTo>
                  <a:lnTo>
                    <a:pt x="53" y="153395"/>
                  </a:lnTo>
                  <a:lnTo>
                    <a:pt x="5622" y="169999"/>
                  </a:lnTo>
                  <a:lnTo>
                    <a:pt x="12064" y="173187"/>
                  </a:lnTo>
                  <a:lnTo>
                    <a:pt x="30239" y="171221"/>
                  </a:lnTo>
                  <a:lnTo>
                    <a:pt x="49334" y="157953"/>
                  </a:lnTo>
                  <a:lnTo>
                    <a:pt x="67116" y="137253"/>
                  </a:lnTo>
                  <a:lnTo>
                    <a:pt x="92609" y="81885"/>
                  </a:lnTo>
                  <a:lnTo>
                    <a:pt x="98743" y="53868"/>
                  </a:lnTo>
                  <a:lnTo>
                    <a:pt x="98027" y="31088"/>
                  </a:lnTo>
                  <a:lnTo>
                    <a:pt x="91511" y="13389"/>
                  </a:lnTo>
                  <a:lnTo>
                    <a:pt x="86882" y="5778"/>
                  </a:lnTo>
                  <a:lnTo>
                    <a:pt x="78632" y="1736"/>
                  </a:lnTo>
                  <a:lnTo>
                    <a:pt x="55694" y="0"/>
                  </a:lnTo>
                  <a:lnTo>
                    <a:pt x="12555" y="9146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2072900" y="2035718"/>
              <a:ext cx="63686" cy="213798"/>
            </a:xfrm>
            <a:custGeom>
              <a:avLst/>
              <a:gdLst/>
              <a:ahLst/>
              <a:cxnLst/>
              <a:rect l="0" t="0" r="0" b="0"/>
              <a:pathLst>
                <a:path w="63686" h="213798">
                  <a:moveTo>
                    <a:pt x="0" y="0"/>
                  </a:moveTo>
                  <a:lnTo>
                    <a:pt x="13810" y="15875"/>
                  </a:lnTo>
                  <a:lnTo>
                    <a:pt x="20942" y="30811"/>
                  </a:lnTo>
                  <a:lnTo>
                    <a:pt x="22046" y="47777"/>
                  </a:lnTo>
                  <a:lnTo>
                    <a:pt x="21159" y="65646"/>
                  </a:lnTo>
                  <a:lnTo>
                    <a:pt x="24208" y="83917"/>
                  </a:lnTo>
                  <a:lnTo>
                    <a:pt x="34515" y="99611"/>
                  </a:lnTo>
                  <a:lnTo>
                    <a:pt x="61443" y="126517"/>
                  </a:lnTo>
                  <a:lnTo>
                    <a:pt x="63685" y="133921"/>
                  </a:lnTo>
                  <a:lnTo>
                    <a:pt x="60667" y="150410"/>
                  </a:lnTo>
                  <a:lnTo>
                    <a:pt x="47354" y="172179"/>
                  </a:lnTo>
                  <a:lnTo>
                    <a:pt x="0" y="213797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2201836" y="2082436"/>
              <a:ext cx="109508" cy="91825"/>
            </a:xfrm>
            <a:custGeom>
              <a:avLst/>
              <a:gdLst/>
              <a:ahLst/>
              <a:cxnLst/>
              <a:rect l="0" t="0" r="0" b="0"/>
              <a:pathLst>
                <a:path w="109508" h="91825">
                  <a:moveTo>
                    <a:pt x="47679" y="27646"/>
                  </a:moveTo>
                  <a:lnTo>
                    <a:pt x="26449" y="43521"/>
                  </a:lnTo>
                  <a:lnTo>
                    <a:pt x="8567" y="66778"/>
                  </a:lnTo>
                  <a:lnTo>
                    <a:pt x="0" y="84286"/>
                  </a:lnTo>
                  <a:lnTo>
                    <a:pt x="1433" y="89161"/>
                  </a:lnTo>
                  <a:lnTo>
                    <a:pt x="6520" y="91379"/>
                  </a:lnTo>
                  <a:lnTo>
                    <a:pt x="14043" y="91824"/>
                  </a:lnTo>
                  <a:lnTo>
                    <a:pt x="44369" y="82582"/>
                  </a:lnTo>
                  <a:lnTo>
                    <a:pt x="79520" y="61826"/>
                  </a:lnTo>
                  <a:lnTo>
                    <a:pt x="106230" y="31118"/>
                  </a:lnTo>
                  <a:lnTo>
                    <a:pt x="109436" y="21698"/>
                  </a:lnTo>
                  <a:lnTo>
                    <a:pt x="109507" y="13352"/>
                  </a:lnTo>
                  <a:lnTo>
                    <a:pt x="107489" y="5723"/>
                  </a:lnTo>
                  <a:lnTo>
                    <a:pt x="103045" y="1670"/>
                  </a:lnTo>
                  <a:lnTo>
                    <a:pt x="96984" y="0"/>
                  </a:lnTo>
                  <a:lnTo>
                    <a:pt x="73649" y="2585"/>
                  </a:lnTo>
                  <a:lnTo>
                    <a:pt x="47679" y="905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2695700" y="2054309"/>
              <a:ext cx="1" cy="111547"/>
            </a:xfrm>
            <a:custGeom>
              <a:avLst/>
              <a:gdLst/>
              <a:ahLst/>
              <a:cxnLst/>
              <a:rect l="0" t="0" r="0" b="0"/>
              <a:pathLst>
                <a:path w="1" h="111547">
                  <a:moveTo>
                    <a:pt x="0" y="0"/>
                  </a:moveTo>
                  <a:lnTo>
                    <a:pt x="0" y="56687"/>
                  </a:lnTo>
                  <a:lnTo>
                    <a:pt x="0" y="111546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2704995" y="2026423"/>
              <a:ext cx="102252" cy="18592"/>
            </a:xfrm>
            <a:custGeom>
              <a:avLst/>
              <a:gdLst/>
              <a:ahLst/>
              <a:cxnLst/>
              <a:rect l="0" t="0" r="0" b="0"/>
              <a:pathLst>
                <a:path w="102252" h="18592">
                  <a:moveTo>
                    <a:pt x="0" y="18591"/>
                  </a:moveTo>
                  <a:lnTo>
                    <a:pt x="14804" y="8721"/>
                  </a:lnTo>
                  <a:lnTo>
                    <a:pt x="43749" y="2584"/>
                  </a:lnTo>
                  <a:lnTo>
                    <a:pt x="102251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2686404" y="2147264"/>
              <a:ext cx="37183" cy="1"/>
            </a:xfrm>
            <a:custGeom>
              <a:avLst/>
              <a:gdLst/>
              <a:ahLst/>
              <a:cxnLst/>
              <a:rect l="0" t="0" r="0" b="0"/>
              <a:pathLst>
                <a:path w="37183" h="1">
                  <a:moveTo>
                    <a:pt x="0" y="0"/>
                  </a:moveTo>
                  <a:lnTo>
                    <a:pt x="37182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2704995" y="2212333"/>
              <a:ext cx="27888" cy="18592"/>
            </a:xfrm>
            <a:custGeom>
              <a:avLst/>
              <a:gdLst/>
              <a:ahLst/>
              <a:cxnLst/>
              <a:rect l="0" t="0" r="0" b="0"/>
              <a:pathLst>
                <a:path w="27888" h="18592">
                  <a:moveTo>
                    <a:pt x="27887" y="0"/>
                  </a:moveTo>
                  <a:lnTo>
                    <a:pt x="8722" y="7421"/>
                  </a:lnTo>
                  <a:lnTo>
                    <a:pt x="0" y="18591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2905854" y="2147264"/>
              <a:ext cx="181928" cy="94208"/>
            </a:xfrm>
            <a:custGeom>
              <a:avLst/>
              <a:gdLst/>
              <a:ahLst/>
              <a:cxnLst/>
              <a:rect l="0" t="0" r="0" b="0"/>
              <a:pathLst>
                <a:path w="181928" h="94208">
                  <a:moveTo>
                    <a:pt x="12938" y="9296"/>
                  </a:moveTo>
                  <a:lnTo>
                    <a:pt x="0" y="48110"/>
                  </a:lnTo>
                  <a:lnTo>
                    <a:pt x="1214" y="51697"/>
                  </a:lnTo>
                  <a:lnTo>
                    <a:pt x="5122" y="52023"/>
                  </a:lnTo>
                  <a:lnTo>
                    <a:pt x="16694" y="46877"/>
                  </a:lnTo>
                  <a:lnTo>
                    <a:pt x="52043" y="25861"/>
                  </a:lnTo>
                  <a:lnTo>
                    <a:pt x="106963" y="19549"/>
                  </a:lnTo>
                  <a:lnTo>
                    <a:pt x="119000" y="19230"/>
                  </a:lnTo>
                  <a:lnTo>
                    <a:pt x="123927" y="21083"/>
                  </a:lnTo>
                  <a:lnTo>
                    <a:pt x="124113" y="24383"/>
                  </a:lnTo>
                  <a:lnTo>
                    <a:pt x="98504" y="61791"/>
                  </a:lnTo>
                  <a:lnTo>
                    <a:pt x="94770" y="72179"/>
                  </a:lnTo>
                  <a:lnTo>
                    <a:pt x="95379" y="80137"/>
                  </a:lnTo>
                  <a:lnTo>
                    <a:pt x="98884" y="86476"/>
                  </a:lnTo>
                  <a:lnTo>
                    <a:pt x="104319" y="91734"/>
                  </a:lnTo>
                  <a:lnTo>
                    <a:pt x="111041" y="94207"/>
                  </a:lnTo>
                  <a:lnTo>
                    <a:pt x="126772" y="94200"/>
                  </a:lnTo>
                  <a:lnTo>
                    <a:pt x="157984" y="83455"/>
                  </a:lnTo>
                  <a:lnTo>
                    <a:pt x="173112" y="70142"/>
                  </a:lnTo>
                  <a:lnTo>
                    <a:pt x="178592" y="62254"/>
                  </a:lnTo>
                  <a:lnTo>
                    <a:pt x="181927" y="45227"/>
                  </a:lnTo>
                  <a:lnTo>
                    <a:pt x="181371" y="36348"/>
                  </a:lnTo>
                  <a:lnTo>
                    <a:pt x="175244" y="20975"/>
                  </a:lnTo>
                  <a:lnTo>
                    <a:pt x="170718" y="13983"/>
                  </a:lnTo>
                  <a:lnTo>
                    <a:pt x="163570" y="9322"/>
                  </a:lnTo>
                  <a:lnTo>
                    <a:pt x="115189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3196311" y="2045014"/>
              <a:ext cx="103598" cy="195206"/>
            </a:xfrm>
            <a:custGeom>
              <a:avLst/>
              <a:gdLst/>
              <a:ahLst/>
              <a:cxnLst/>
              <a:rect l="0" t="0" r="0" b="0"/>
              <a:pathLst>
                <a:path w="103598" h="195206">
                  <a:moveTo>
                    <a:pt x="38529" y="0"/>
                  </a:moveTo>
                  <a:lnTo>
                    <a:pt x="33594" y="51752"/>
                  </a:lnTo>
                  <a:lnTo>
                    <a:pt x="9584" y="109078"/>
                  </a:lnTo>
                  <a:lnTo>
                    <a:pt x="3740" y="119196"/>
                  </a:lnTo>
                  <a:lnTo>
                    <a:pt x="0" y="141456"/>
                  </a:lnTo>
                  <a:lnTo>
                    <a:pt x="449" y="153175"/>
                  </a:lnTo>
                  <a:lnTo>
                    <a:pt x="3847" y="162021"/>
                  </a:lnTo>
                  <a:lnTo>
                    <a:pt x="15885" y="174604"/>
                  </a:lnTo>
                  <a:lnTo>
                    <a:pt x="45017" y="187495"/>
                  </a:lnTo>
                  <a:lnTo>
                    <a:pt x="103597" y="19520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655425" y="2026423"/>
            <a:ext cx="151822" cy="232389"/>
            <a:chOff x="2655425" y="2026423"/>
            <a:chExt cx="151822" cy="232389"/>
          </a:xfrm>
        </p:grpSpPr>
        <p:sp>
          <p:nvSpPr>
            <p:cNvPr id="64" name="Freeform 63"/>
            <p:cNvSpPr/>
            <p:nvPr/>
          </p:nvSpPr>
          <p:spPr>
            <a:xfrm>
              <a:off x="2655425" y="2026423"/>
              <a:ext cx="151822" cy="232389"/>
            </a:xfrm>
            <a:custGeom>
              <a:avLst/>
              <a:gdLst/>
              <a:ahLst/>
              <a:cxnLst/>
              <a:rect l="0" t="0" r="0" b="0"/>
              <a:pathLst>
                <a:path w="151822" h="232389">
                  <a:moveTo>
                    <a:pt x="58866" y="0"/>
                  </a:moveTo>
                  <a:lnTo>
                    <a:pt x="58866" y="19738"/>
                  </a:lnTo>
                  <a:lnTo>
                    <a:pt x="37924" y="79399"/>
                  </a:lnTo>
                  <a:lnTo>
                    <a:pt x="21783" y="136933"/>
                  </a:lnTo>
                  <a:lnTo>
                    <a:pt x="3101" y="194986"/>
                  </a:lnTo>
                  <a:lnTo>
                    <a:pt x="0" y="204355"/>
                  </a:lnTo>
                  <a:lnTo>
                    <a:pt x="1031" y="211633"/>
                  </a:lnTo>
                  <a:lnTo>
                    <a:pt x="4817" y="217519"/>
                  </a:lnTo>
                  <a:lnTo>
                    <a:pt x="10439" y="222475"/>
                  </a:lnTo>
                  <a:lnTo>
                    <a:pt x="17286" y="224746"/>
                  </a:lnTo>
                  <a:lnTo>
                    <a:pt x="69380" y="223514"/>
                  </a:lnTo>
                  <a:lnTo>
                    <a:pt x="122871" y="230505"/>
                  </a:lnTo>
                  <a:lnTo>
                    <a:pt x="151821" y="232388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2686404" y="2165855"/>
              <a:ext cx="102252" cy="9297"/>
            </a:xfrm>
            <a:custGeom>
              <a:avLst/>
              <a:gdLst/>
              <a:ahLst/>
              <a:cxnLst/>
              <a:rect l="0" t="0" r="0" b="0"/>
              <a:pathLst>
                <a:path w="102252" h="9297">
                  <a:moveTo>
                    <a:pt x="0" y="9296"/>
                  </a:moveTo>
                  <a:lnTo>
                    <a:pt x="33089" y="1939"/>
                  </a:lnTo>
                  <a:lnTo>
                    <a:pt x="91691" y="171"/>
                  </a:lnTo>
                  <a:lnTo>
                    <a:pt x="102251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671729" y="4633528"/>
            <a:ext cx="83661" cy="497598"/>
            <a:chOff x="3671729" y="4633528"/>
            <a:chExt cx="83661" cy="497598"/>
          </a:xfrm>
        </p:grpSpPr>
        <p:sp>
          <p:nvSpPr>
            <p:cNvPr id="67" name="Freeform 66"/>
            <p:cNvSpPr/>
            <p:nvPr/>
          </p:nvSpPr>
          <p:spPr>
            <a:xfrm>
              <a:off x="3681025" y="4633528"/>
              <a:ext cx="74365" cy="88596"/>
            </a:xfrm>
            <a:custGeom>
              <a:avLst/>
              <a:gdLst/>
              <a:ahLst/>
              <a:cxnLst/>
              <a:rect l="0" t="0" r="0" b="0"/>
              <a:pathLst>
                <a:path w="74365" h="88596">
                  <a:moveTo>
                    <a:pt x="0" y="4935"/>
                  </a:moveTo>
                  <a:lnTo>
                    <a:pt x="14804" y="0"/>
                  </a:lnTo>
                  <a:lnTo>
                    <a:pt x="30335" y="332"/>
                  </a:lnTo>
                  <a:lnTo>
                    <a:pt x="46532" y="4955"/>
                  </a:lnTo>
                  <a:lnTo>
                    <a:pt x="60617" y="13895"/>
                  </a:lnTo>
                  <a:lnTo>
                    <a:pt x="65199" y="21237"/>
                  </a:lnTo>
                  <a:lnTo>
                    <a:pt x="71648" y="50275"/>
                  </a:lnTo>
                  <a:lnTo>
                    <a:pt x="74364" y="88595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3680451" y="4870851"/>
              <a:ext cx="37757" cy="18592"/>
            </a:xfrm>
            <a:custGeom>
              <a:avLst/>
              <a:gdLst/>
              <a:ahLst/>
              <a:cxnLst/>
              <a:rect l="0" t="0" r="0" b="0"/>
              <a:pathLst>
                <a:path w="37757" h="18592">
                  <a:moveTo>
                    <a:pt x="9869" y="0"/>
                  </a:moveTo>
                  <a:lnTo>
                    <a:pt x="0" y="9869"/>
                  </a:lnTo>
                  <a:lnTo>
                    <a:pt x="1224" y="12776"/>
                  </a:lnTo>
                  <a:lnTo>
                    <a:pt x="13601" y="16007"/>
                  </a:lnTo>
                  <a:lnTo>
                    <a:pt x="37756" y="18591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3671729" y="5121830"/>
              <a:ext cx="1" cy="9296"/>
            </a:xfrm>
            <a:custGeom>
              <a:avLst/>
              <a:gdLst/>
              <a:ahLst/>
              <a:cxnLst/>
              <a:rect l="0" t="0" r="0" b="0"/>
              <a:pathLst>
                <a:path w="1" h="9296">
                  <a:moveTo>
                    <a:pt x="0" y="9295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54645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1104900"/>
            <a:ext cx="4844266" cy="382826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5" name="Group 4"/>
          <p:cNvGrpSpPr/>
          <p:nvPr/>
        </p:nvGrpSpPr>
        <p:grpSpPr>
          <a:xfrm>
            <a:off x="1899490" y="1859103"/>
            <a:ext cx="4879324" cy="1003831"/>
            <a:chOff x="1899490" y="1859103"/>
            <a:chExt cx="4879324" cy="1003831"/>
          </a:xfrm>
        </p:grpSpPr>
        <p:sp>
          <p:nvSpPr>
            <p:cNvPr id="3" name="Freeform 2"/>
            <p:cNvSpPr/>
            <p:nvPr/>
          </p:nvSpPr>
          <p:spPr>
            <a:xfrm>
              <a:off x="2732882" y="2443450"/>
              <a:ext cx="4045932" cy="419484"/>
            </a:xfrm>
            <a:custGeom>
              <a:avLst/>
              <a:gdLst/>
              <a:ahLst/>
              <a:cxnLst/>
              <a:rect l="0" t="0" r="0" b="0"/>
              <a:pathLst>
                <a:path w="4045932" h="419484">
                  <a:moveTo>
                    <a:pt x="4045931" y="419483"/>
                  </a:moveTo>
                  <a:lnTo>
                    <a:pt x="4028452" y="418814"/>
                  </a:lnTo>
                  <a:lnTo>
                    <a:pt x="3965897" y="412267"/>
                  </a:lnTo>
                  <a:lnTo>
                    <a:pt x="3915192" y="410864"/>
                  </a:lnTo>
                  <a:lnTo>
                    <a:pt x="3864708" y="410449"/>
                  </a:lnTo>
                  <a:lnTo>
                    <a:pt x="3813256" y="407571"/>
                  </a:lnTo>
                  <a:lnTo>
                    <a:pt x="3762551" y="402932"/>
                  </a:lnTo>
                  <a:lnTo>
                    <a:pt x="3711033" y="398803"/>
                  </a:lnTo>
                  <a:lnTo>
                    <a:pt x="3660308" y="393792"/>
                  </a:lnTo>
                  <a:lnTo>
                    <a:pt x="3606031" y="392308"/>
                  </a:lnTo>
                  <a:lnTo>
                    <a:pt x="3550701" y="389114"/>
                  </a:lnTo>
                  <a:lnTo>
                    <a:pt x="3492305" y="384380"/>
                  </a:lnTo>
                  <a:lnTo>
                    <a:pt x="3431968" y="382977"/>
                  </a:lnTo>
                  <a:lnTo>
                    <a:pt x="3372088" y="382562"/>
                  </a:lnTo>
                  <a:lnTo>
                    <a:pt x="3329922" y="381432"/>
                  </a:lnTo>
                  <a:lnTo>
                    <a:pt x="3287083" y="377487"/>
                  </a:lnTo>
                  <a:lnTo>
                    <a:pt x="3243943" y="375045"/>
                  </a:lnTo>
                  <a:lnTo>
                    <a:pt x="3181764" y="370916"/>
                  </a:lnTo>
                  <a:lnTo>
                    <a:pt x="3121339" y="365906"/>
                  </a:lnTo>
                  <a:lnTo>
                    <a:pt x="3079045" y="363701"/>
                  </a:lnTo>
                  <a:lnTo>
                    <a:pt x="3036149" y="359278"/>
                  </a:lnTo>
                  <a:lnTo>
                    <a:pt x="2990230" y="353870"/>
                  </a:lnTo>
                  <a:lnTo>
                    <a:pt x="2943313" y="348023"/>
                  </a:lnTo>
                  <a:lnTo>
                    <a:pt x="2898361" y="341982"/>
                  </a:lnTo>
                  <a:lnTo>
                    <a:pt x="2854282" y="338608"/>
                  </a:lnTo>
                  <a:lnTo>
                    <a:pt x="2809560" y="336076"/>
                  </a:lnTo>
                  <a:lnTo>
                    <a:pt x="2762141" y="331508"/>
                  </a:lnTo>
                  <a:lnTo>
                    <a:pt x="2716278" y="326035"/>
                  </a:lnTo>
                  <a:lnTo>
                    <a:pt x="2670762" y="321192"/>
                  </a:lnTo>
                  <a:lnTo>
                    <a:pt x="2622990" y="319040"/>
                  </a:lnTo>
                  <a:lnTo>
                    <a:pt x="2576971" y="315329"/>
                  </a:lnTo>
                  <a:lnTo>
                    <a:pt x="2532418" y="311270"/>
                  </a:lnTo>
                  <a:lnTo>
                    <a:pt x="2488518" y="309466"/>
                  </a:lnTo>
                  <a:lnTo>
                    <a:pt x="2442152" y="305910"/>
                  </a:lnTo>
                  <a:lnTo>
                    <a:pt x="2395036" y="301920"/>
                  </a:lnTo>
                  <a:lnTo>
                    <a:pt x="2349996" y="300146"/>
                  </a:lnTo>
                  <a:lnTo>
                    <a:pt x="2303124" y="296604"/>
                  </a:lnTo>
                  <a:lnTo>
                    <a:pt x="2254750" y="292619"/>
                  </a:lnTo>
                  <a:lnTo>
                    <a:pt x="2205708" y="290848"/>
                  </a:lnTo>
                  <a:lnTo>
                    <a:pt x="2156370" y="287307"/>
                  </a:lnTo>
                  <a:lnTo>
                    <a:pt x="2107932" y="282291"/>
                  </a:lnTo>
                  <a:lnTo>
                    <a:pt x="2062305" y="276618"/>
                  </a:lnTo>
                  <a:lnTo>
                    <a:pt x="2015172" y="273408"/>
                  </a:lnTo>
                  <a:lnTo>
                    <a:pt x="1966682" y="270949"/>
                  </a:lnTo>
                  <a:lnTo>
                    <a:pt x="1917589" y="266413"/>
                  </a:lnTo>
                  <a:lnTo>
                    <a:pt x="1870982" y="260955"/>
                  </a:lnTo>
                  <a:lnTo>
                    <a:pt x="1825135" y="255086"/>
                  </a:lnTo>
                  <a:lnTo>
                    <a:pt x="1777216" y="249034"/>
                  </a:lnTo>
                  <a:lnTo>
                    <a:pt x="1731131" y="245656"/>
                  </a:lnTo>
                  <a:lnTo>
                    <a:pt x="1685516" y="243122"/>
                  </a:lnTo>
                  <a:lnTo>
                    <a:pt x="1637701" y="238554"/>
                  </a:lnTo>
                  <a:lnTo>
                    <a:pt x="1591661" y="233080"/>
                  </a:lnTo>
                  <a:lnTo>
                    <a:pt x="1547100" y="227205"/>
                  </a:lnTo>
                  <a:lnTo>
                    <a:pt x="1503195" y="221151"/>
                  </a:lnTo>
                  <a:lnTo>
                    <a:pt x="1459583" y="215017"/>
                  </a:lnTo>
                  <a:lnTo>
                    <a:pt x="1416100" y="209881"/>
                  </a:lnTo>
                  <a:lnTo>
                    <a:pt x="1372675" y="207598"/>
                  </a:lnTo>
                  <a:lnTo>
                    <a:pt x="1329275" y="203829"/>
                  </a:lnTo>
                  <a:lnTo>
                    <a:pt x="1285887" y="198712"/>
                  </a:lnTo>
                  <a:lnTo>
                    <a:pt x="1242504" y="192995"/>
                  </a:lnTo>
                  <a:lnTo>
                    <a:pt x="1182367" y="183969"/>
                  </a:lnTo>
                  <a:lnTo>
                    <a:pt x="1120367" y="174754"/>
                  </a:lnTo>
                  <a:lnTo>
                    <a:pt x="1061142" y="165482"/>
                  </a:lnTo>
                  <a:lnTo>
                    <a:pt x="1004346" y="156193"/>
                  </a:lnTo>
                  <a:lnTo>
                    <a:pt x="948270" y="146900"/>
                  </a:lnTo>
                  <a:lnTo>
                    <a:pt x="892407" y="137605"/>
                  </a:lnTo>
                  <a:lnTo>
                    <a:pt x="841542" y="133244"/>
                  </a:lnTo>
                  <a:lnTo>
                    <a:pt x="788830" y="127018"/>
                  </a:lnTo>
                  <a:lnTo>
                    <a:pt x="738898" y="118631"/>
                  </a:lnTo>
                  <a:lnTo>
                    <a:pt x="681117" y="113965"/>
                  </a:lnTo>
                  <a:lnTo>
                    <a:pt x="617679" y="110290"/>
                  </a:lnTo>
                  <a:lnTo>
                    <a:pt x="574804" y="108281"/>
                  </a:lnTo>
                  <a:lnTo>
                    <a:pt x="518987" y="111921"/>
                  </a:lnTo>
                  <a:lnTo>
                    <a:pt x="465920" y="112552"/>
                  </a:lnTo>
                  <a:lnTo>
                    <a:pt x="405480" y="113797"/>
                  </a:lnTo>
                  <a:lnTo>
                    <a:pt x="348250" y="120164"/>
                  </a:lnTo>
                  <a:lnTo>
                    <a:pt x="298735" y="121535"/>
                  </a:lnTo>
                  <a:lnTo>
                    <a:pt x="248603" y="121941"/>
                  </a:lnTo>
                  <a:lnTo>
                    <a:pt x="197256" y="122062"/>
                  </a:lnTo>
                  <a:lnTo>
                    <a:pt x="138575" y="117168"/>
                  </a:lnTo>
                  <a:lnTo>
                    <a:pt x="104751" y="109172"/>
                  </a:lnTo>
                  <a:lnTo>
                    <a:pt x="87525" y="97770"/>
                  </a:lnTo>
                  <a:lnTo>
                    <a:pt x="53183" y="55254"/>
                  </a:lnTo>
                  <a:lnTo>
                    <a:pt x="26691" y="2463"/>
                  </a:lnTo>
                  <a:lnTo>
                    <a:pt x="23991" y="0"/>
                  </a:lnTo>
                  <a:lnTo>
                    <a:pt x="22191" y="2489"/>
                  </a:lnTo>
                  <a:lnTo>
                    <a:pt x="18125" y="15239"/>
                  </a:lnTo>
                  <a:lnTo>
                    <a:pt x="0" y="4774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" name="Freeform 3"/>
            <p:cNvSpPr/>
            <p:nvPr/>
          </p:nvSpPr>
          <p:spPr>
            <a:xfrm>
              <a:off x="1899490" y="1859103"/>
              <a:ext cx="1065781" cy="808528"/>
            </a:xfrm>
            <a:custGeom>
              <a:avLst/>
              <a:gdLst/>
              <a:ahLst/>
              <a:cxnLst/>
              <a:rect l="0" t="0" r="0" b="0"/>
              <a:pathLst>
                <a:path w="1065781" h="808528">
                  <a:moveTo>
                    <a:pt x="1065780" y="762233"/>
                  </a:moveTo>
                  <a:lnTo>
                    <a:pt x="1040418" y="768621"/>
                  </a:lnTo>
                  <a:lnTo>
                    <a:pt x="981701" y="773708"/>
                  </a:lnTo>
                  <a:lnTo>
                    <a:pt x="920067" y="779418"/>
                  </a:lnTo>
                  <a:lnTo>
                    <a:pt x="857391" y="787996"/>
                  </a:lnTo>
                  <a:lnTo>
                    <a:pt x="810895" y="792244"/>
                  </a:lnTo>
                  <a:lnTo>
                    <a:pt x="749535" y="797998"/>
                  </a:lnTo>
                  <a:lnTo>
                    <a:pt x="700442" y="798995"/>
                  </a:lnTo>
                  <a:lnTo>
                    <a:pt x="640079" y="799332"/>
                  </a:lnTo>
                  <a:lnTo>
                    <a:pt x="582400" y="799390"/>
                  </a:lnTo>
                  <a:lnTo>
                    <a:pt x="519521" y="798375"/>
                  </a:lnTo>
                  <a:lnTo>
                    <a:pt x="456134" y="793024"/>
                  </a:lnTo>
                  <a:lnTo>
                    <a:pt x="399712" y="792013"/>
                  </a:lnTo>
                  <a:lnTo>
                    <a:pt x="337079" y="797647"/>
                  </a:lnTo>
                  <a:lnTo>
                    <a:pt x="280448" y="804000"/>
                  </a:lnTo>
                  <a:lnTo>
                    <a:pt x="224582" y="807780"/>
                  </a:lnTo>
                  <a:lnTo>
                    <a:pt x="166572" y="808527"/>
                  </a:lnTo>
                  <a:lnTo>
                    <a:pt x="103501" y="807653"/>
                  </a:lnTo>
                  <a:lnTo>
                    <a:pt x="73512" y="800249"/>
                  </a:lnTo>
                  <a:lnTo>
                    <a:pt x="58090" y="790834"/>
                  </a:lnTo>
                  <a:lnTo>
                    <a:pt x="37794" y="768986"/>
                  </a:lnTo>
                  <a:lnTo>
                    <a:pt x="23632" y="742888"/>
                  </a:lnTo>
                  <a:lnTo>
                    <a:pt x="15983" y="687146"/>
                  </a:lnTo>
                  <a:lnTo>
                    <a:pt x="7598" y="628290"/>
                  </a:lnTo>
                  <a:lnTo>
                    <a:pt x="0" y="578248"/>
                  </a:lnTo>
                  <a:lnTo>
                    <a:pt x="183" y="519706"/>
                  </a:lnTo>
                  <a:lnTo>
                    <a:pt x="4340" y="471067"/>
                  </a:lnTo>
                  <a:lnTo>
                    <a:pt x="8326" y="420163"/>
                  </a:lnTo>
                  <a:lnTo>
                    <a:pt x="13992" y="356697"/>
                  </a:lnTo>
                  <a:lnTo>
                    <a:pt x="19908" y="305025"/>
                  </a:lnTo>
                  <a:lnTo>
                    <a:pt x="28202" y="255402"/>
                  </a:lnTo>
                  <a:lnTo>
                    <a:pt x="33870" y="193402"/>
                  </a:lnTo>
                  <a:lnTo>
                    <a:pt x="43864" y="140301"/>
                  </a:lnTo>
                  <a:lnTo>
                    <a:pt x="58843" y="78610"/>
                  </a:lnTo>
                  <a:lnTo>
                    <a:pt x="70975" y="15674"/>
                  </a:lnTo>
                  <a:lnTo>
                    <a:pt x="73102" y="10450"/>
                  </a:lnTo>
                  <a:lnTo>
                    <a:pt x="80455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973515" y="3244135"/>
            <a:ext cx="2963393" cy="1236305"/>
            <a:chOff x="6973515" y="3244135"/>
            <a:chExt cx="2963393" cy="1236305"/>
          </a:xfrm>
        </p:grpSpPr>
        <p:sp>
          <p:nvSpPr>
            <p:cNvPr id="6" name="Freeform 5"/>
            <p:cNvSpPr/>
            <p:nvPr/>
          </p:nvSpPr>
          <p:spPr>
            <a:xfrm>
              <a:off x="6973515" y="3448637"/>
              <a:ext cx="191410" cy="228840"/>
            </a:xfrm>
            <a:custGeom>
              <a:avLst/>
              <a:gdLst/>
              <a:ahLst/>
              <a:cxnLst/>
              <a:rect l="0" t="0" r="0" b="0"/>
              <a:pathLst>
                <a:path w="191410" h="228840">
                  <a:moveTo>
                    <a:pt x="7418" y="0"/>
                  </a:moveTo>
                  <a:lnTo>
                    <a:pt x="2483" y="14804"/>
                  </a:lnTo>
                  <a:lnTo>
                    <a:pt x="2814" y="30334"/>
                  </a:lnTo>
                  <a:lnTo>
                    <a:pt x="6509" y="80356"/>
                  </a:lnTo>
                  <a:lnTo>
                    <a:pt x="7148" y="131912"/>
                  </a:lnTo>
                  <a:lnTo>
                    <a:pt x="2403" y="181501"/>
                  </a:lnTo>
                  <a:lnTo>
                    <a:pt x="0" y="228839"/>
                  </a:lnTo>
                  <a:lnTo>
                    <a:pt x="1440" y="227956"/>
                  </a:lnTo>
                  <a:lnTo>
                    <a:pt x="15085" y="174233"/>
                  </a:lnTo>
                  <a:lnTo>
                    <a:pt x="42103" y="116817"/>
                  </a:lnTo>
                  <a:lnTo>
                    <a:pt x="61053" y="76438"/>
                  </a:lnTo>
                  <a:lnTo>
                    <a:pt x="115601" y="21891"/>
                  </a:lnTo>
                  <a:lnTo>
                    <a:pt x="139313" y="8093"/>
                  </a:lnTo>
                  <a:lnTo>
                    <a:pt x="156927" y="6351"/>
                  </a:lnTo>
                  <a:lnTo>
                    <a:pt x="165962" y="7332"/>
                  </a:lnTo>
                  <a:lnTo>
                    <a:pt x="173019" y="12118"/>
                  </a:lnTo>
                  <a:lnTo>
                    <a:pt x="183613" y="28452"/>
                  </a:lnTo>
                  <a:lnTo>
                    <a:pt x="191409" y="78990"/>
                  </a:lnTo>
                  <a:lnTo>
                    <a:pt x="190194" y="127072"/>
                  </a:lnTo>
                  <a:lnTo>
                    <a:pt x="177216" y="185641"/>
                  </a:lnTo>
                  <a:lnTo>
                    <a:pt x="174737" y="2137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Freeform 6"/>
            <p:cNvSpPr/>
            <p:nvPr/>
          </p:nvSpPr>
          <p:spPr>
            <a:xfrm>
              <a:off x="7176139" y="3529992"/>
              <a:ext cx="122933" cy="161608"/>
            </a:xfrm>
            <a:custGeom>
              <a:avLst/>
              <a:gdLst/>
              <a:ahLst/>
              <a:cxnLst/>
              <a:rect l="0" t="0" r="0" b="0"/>
              <a:pathLst>
                <a:path w="122933" h="161608">
                  <a:moveTo>
                    <a:pt x="46478" y="113851"/>
                  </a:moveTo>
                  <a:lnTo>
                    <a:pt x="41543" y="128654"/>
                  </a:lnTo>
                  <a:lnTo>
                    <a:pt x="43409" y="157600"/>
                  </a:lnTo>
                  <a:lnTo>
                    <a:pt x="47530" y="161607"/>
                  </a:lnTo>
                  <a:lnTo>
                    <a:pt x="53376" y="161181"/>
                  </a:lnTo>
                  <a:lnTo>
                    <a:pt x="60372" y="157798"/>
                  </a:lnTo>
                  <a:lnTo>
                    <a:pt x="73654" y="143023"/>
                  </a:lnTo>
                  <a:lnTo>
                    <a:pt x="104127" y="86077"/>
                  </a:lnTo>
                  <a:lnTo>
                    <a:pt x="122474" y="43870"/>
                  </a:lnTo>
                  <a:lnTo>
                    <a:pt x="122932" y="7964"/>
                  </a:lnTo>
                  <a:lnTo>
                    <a:pt x="119137" y="1946"/>
                  </a:lnTo>
                  <a:lnTo>
                    <a:pt x="113508" y="0"/>
                  </a:lnTo>
                  <a:lnTo>
                    <a:pt x="106657" y="768"/>
                  </a:lnTo>
                  <a:lnTo>
                    <a:pt x="88028" y="15393"/>
                  </a:lnTo>
                  <a:lnTo>
                    <a:pt x="45178" y="73037"/>
                  </a:lnTo>
                  <a:lnTo>
                    <a:pt x="13776" y="131090"/>
                  </a:lnTo>
                  <a:lnTo>
                    <a:pt x="0" y="16032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Freeform 7"/>
            <p:cNvSpPr/>
            <p:nvPr/>
          </p:nvSpPr>
          <p:spPr>
            <a:xfrm>
              <a:off x="7771202" y="3244135"/>
              <a:ext cx="185761" cy="501959"/>
            </a:xfrm>
            <a:custGeom>
              <a:avLst/>
              <a:gdLst/>
              <a:ahLst/>
              <a:cxnLst/>
              <a:rect l="0" t="0" r="0" b="0"/>
              <a:pathLst>
                <a:path w="185761" h="501959">
                  <a:moveTo>
                    <a:pt x="37032" y="0"/>
                  </a:moveTo>
                  <a:lnTo>
                    <a:pt x="29675" y="55161"/>
                  </a:lnTo>
                  <a:lnTo>
                    <a:pt x="23185" y="110163"/>
                  </a:lnTo>
                  <a:lnTo>
                    <a:pt x="19847" y="160368"/>
                  </a:lnTo>
                  <a:lnTo>
                    <a:pt x="13923" y="214491"/>
                  </a:lnTo>
                  <a:lnTo>
                    <a:pt x="5626" y="264842"/>
                  </a:lnTo>
                  <a:lnTo>
                    <a:pt x="1562" y="317401"/>
                  </a:lnTo>
                  <a:lnTo>
                    <a:pt x="358" y="367287"/>
                  </a:lnTo>
                  <a:lnTo>
                    <a:pt x="0" y="419710"/>
                  </a:lnTo>
                  <a:lnTo>
                    <a:pt x="5426" y="445091"/>
                  </a:lnTo>
                  <a:lnTo>
                    <a:pt x="9764" y="454751"/>
                  </a:lnTo>
                  <a:lnTo>
                    <a:pt x="15755" y="460159"/>
                  </a:lnTo>
                  <a:lnTo>
                    <a:pt x="22848" y="462731"/>
                  </a:lnTo>
                  <a:lnTo>
                    <a:pt x="30674" y="463412"/>
                  </a:lnTo>
                  <a:lnTo>
                    <a:pt x="37958" y="458703"/>
                  </a:lnTo>
                  <a:lnTo>
                    <a:pt x="70830" y="404901"/>
                  </a:lnTo>
                  <a:lnTo>
                    <a:pt x="89459" y="355097"/>
                  </a:lnTo>
                  <a:lnTo>
                    <a:pt x="109205" y="299356"/>
                  </a:lnTo>
                  <a:lnTo>
                    <a:pt x="123357" y="243321"/>
                  </a:lnTo>
                  <a:lnTo>
                    <a:pt x="136098" y="183556"/>
                  </a:lnTo>
                  <a:lnTo>
                    <a:pt x="151315" y="130897"/>
                  </a:lnTo>
                  <a:lnTo>
                    <a:pt x="170437" y="72207"/>
                  </a:lnTo>
                  <a:lnTo>
                    <a:pt x="166559" y="130547"/>
                  </a:lnTo>
                  <a:lnTo>
                    <a:pt x="159874" y="178458"/>
                  </a:lnTo>
                  <a:lnTo>
                    <a:pt x="152383" y="226852"/>
                  </a:lnTo>
                  <a:lnTo>
                    <a:pt x="149705" y="278947"/>
                  </a:lnTo>
                  <a:lnTo>
                    <a:pt x="148912" y="327548"/>
                  </a:lnTo>
                  <a:lnTo>
                    <a:pt x="151398" y="387481"/>
                  </a:lnTo>
                  <a:lnTo>
                    <a:pt x="164442" y="445608"/>
                  </a:lnTo>
                  <a:lnTo>
                    <a:pt x="176538" y="484898"/>
                  </a:lnTo>
                  <a:lnTo>
                    <a:pt x="185760" y="50195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Freeform 8"/>
            <p:cNvSpPr/>
            <p:nvPr/>
          </p:nvSpPr>
          <p:spPr>
            <a:xfrm>
              <a:off x="8096395" y="3244135"/>
              <a:ext cx="176616" cy="557732"/>
            </a:xfrm>
            <a:custGeom>
              <a:avLst/>
              <a:gdLst/>
              <a:ahLst/>
              <a:cxnLst/>
              <a:rect l="0" t="0" r="0" b="0"/>
              <a:pathLst>
                <a:path w="176616" h="557732">
                  <a:moveTo>
                    <a:pt x="176615" y="0"/>
                  </a:moveTo>
                  <a:lnTo>
                    <a:pt x="126823" y="57212"/>
                  </a:lnTo>
                  <a:lnTo>
                    <a:pt x="82417" y="119094"/>
                  </a:lnTo>
                  <a:lnTo>
                    <a:pt x="51740" y="167587"/>
                  </a:lnTo>
                  <a:lnTo>
                    <a:pt x="25290" y="229325"/>
                  </a:lnTo>
                  <a:lnTo>
                    <a:pt x="15526" y="267515"/>
                  </a:lnTo>
                  <a:lnTo>
                    <a:pt x="16540" y="296199"/>
                  </a:lnTo>
                  <a:lnTo>
                    <a:pt x="25942" y="320653"/>
                  </a:lnTo>
                  <a:lnTo>
                    <a:pt x="52291" y="356665"/>
                  </a:lnTo>
                  <a:lnTo>
                    <a:pt x="115699" y="396366"/>
                  </a:lnTo>
                  <a:lnTo>
                    <a:pt x="147204" y="410193"/>
                  </a:lnTo>
                  <a:lnTo>
                    <a:pt x="152877" y="418059"/>
                  </a:lnTo>
                  <a:lnTo>
                    <a:pt x="156425" y="440570"/>
                  </a:lnTo>
                  <a:lnTo>
                    <a:pt x="151805" y="459527"/>
                  </a:lnTo>
                  <a:lnTo>
                    <a:pt x="132007" y="488527"/>
                  </a:lnTo>
                  <a:lnTo>
                    <a:pt x="73930" y="524449"/>
                  </a:lnTo>
                  <a:lnTo>
                    <a:pt x="34342" y="545840"/>
                  </a:lnTo>
                  <a:lnTo>
                    <a:pt x="0" y="55773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Freeform 9"/>
            <p:cNvSpPr/>
            <p:nvPr/>
          </p:nvSpPr>
          <p:spPr>
            <a:xfrm>
              <a:off x="8096395" y="3262726"/>
              <a:ext cx="176616" cy="734347"/>
            </a:xfrm>
            <a:custGeom>
              <a:avLst/>
              <a:gdLst/>
              <a:ahLst/>
              <a:cxnLst/>
              <a:rect l="0" t="0" r="0" b="0"/>
              <a:pathLst>
                <a:path w="176616" h="734347">
                  <a:moveTo>
                    <a:pt x="176615" y="0"/>
                  </a:moveTo>
                  <a:lnTo>
                    <a:pt x="166503" y="55161"/>
                  </a:lnTo>
                  <a:lnTo>
                    <a:pt x="154763" y="115098"/>
                  </a:lnTo>
                  <a:lnTo>
                    <a:pt x="145582" y="168372"/>
                  </a:lnTo>
                  <a:lnTo>
                    <a:pt x="131385" y="228339"/>
                  </a:lnTo>
                  <a:lnTo>
                    <a:pt x="120019" y="270525"/>
                  </a:lnTo>
                  <a:lnTo>
                    <a:pt x="108083" y="313374"/>
                  </a:lnTo>
                  <a:lnTo>
                    <a:pt x="95891" y="356517"/>
                  </a:lnTo>
                  <a:lnTo>
                    <a:pt x="80833" y="399792"/>
                  </a:lnTo>
                  <a:lnTo>
                    <a:pt x="65878" y="444157"/>
                  </a:lnTo>
                  <a:lnTo>
                    <a:pt x="55789" y="491417"/>
                  </a:lnTo>
                  <a:lnTo>
                    <a:pt x="45107" y="537210"/>
                  </a:lnTo>
                  <a:lnTo>
                    <a:pt x="33475" y="580629"/>
                  </a:lnTo>
                  <a:lnTo>
                    <a:pt x="16345" y="638880"/>
                  </a:lnTo>
                  <a:lnTo>
                    <a:pt x="3535" y="699843"/>
                  </a:lnTo>
                  <a:lnTo>
                    <a:pt x="0" y="73434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663422" y="3327795"/>
              <a:ext cx="111546" cy="557732"/>
            </a:xfrm>
            <a:custGeom>
              <a:avLst/>
              <a:gdLst/>
              <a:ahLst/>
              <a:cxnLst/>
              <a:rect l="0" t="0" r="0" b="0"/>
              <a:pathLst>
                <a:path w="111546" h="557732">
                  <a:moveTo>
                    <a:pt x="111545" y="0"/>
                  </a:moveTo>
                  <a:lnTo>
                    <a:pt x="90315" y="24329"/>
                  </a:lnTo>
                  <a:lnTo>
                    <a:pt x="63866" y="86493"/>
                  </a:lnTo>
                  <a:lnTo>
                    <a:pt x="49950" y="142670"/>
                  </a:lnTo>
                  <a:lnTo>
                    <a:pt x="40010" y="197375"/>
                  </a:lnTo>
                  <a:lnTo>
                    <a:pt x="37741" y="252670"/>
                  </a:lnTo>
                  <a:lnTo>
                    <a:pt x="40010" y="315862"/>
                  </a:lnTo>
                  <a:lnTo>
                    <a:pt x="45200" y="365587"/>
                  </a:lnTo>
                  <a:lnTo>
                    <a:pt x="51580" y="426936"/>
                  </a:lnTo>
                  <a:lnTo>
                    <a:pt x="47353" y="486991"/>
                  </a:lnTo>
                  <a:lnTo>
                    <a:pt x="36867" y="518869"/>
                  </a:lnTo>
                  <a:lnTo>
                    <a:pt x="20678" y="543003"/>
                  </a:lnTo>
                  <a:lnTo>
                    <a:pt x="11600" y="551185"/>
                  </a:lnTo>
                  <a:lnTo>
                    <a:pt x="0" y="55773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8727763" y="3588069"/>
              <a:ext cx="242411" cy="111262"/>
            </a:xfrm>
            <a:custGeom>
              <a:avLst/>
              <a:gdLst/>
              <a:ahLst/>
              <a:cxnLst/>
              <a:rect l="0" t="0" r="0" b="0"/>
              <a:pathLst>
                <a:path w="242411" h="111262">
                  <a:moveTo>
                    <a:pt x="112273" y="0"/>
                  </a:moveTo>
                  <a:lnTo>
                    <a:pt x="56274" y="31711"/>
                  </a:lnTo>
                  <a:lnTo>
                    <a:pt x="14927" y="62066"/>
                  </a:lnTo>
                  <a:lnTo>
                    <a:pt x="0" y="85525"/>
                  </a:lnTo>
                  <a:lnTo>
                    <a:pt x="1276" y="90067"/>
                  </a:lnTo>
                  <a:lnTo>
                    <a:pt x="6257" y="92063"/>
                  </a:lnTo>
                  <a:lnTo>
                    <a:pt x="33006" y="89937"/>
                  </a:lnTo>
                  <a:lnTo>
                    <a:pt x="92195" y="84487"/>
                  </a:lnTo>
                  <a:lnTo>
                    <a:pt x="132260" y="85971"/>
                  </a:lnTo>
                  <a:lnTo>
                    <a:pt x="150764" y="93638"/>
                  </a:lnTo>
                  <a:lnTo>
                    <a:pt x="172795" y="109568"/>
                  </a:lnTo>
                  <a:lnTo>
                    <a:pt x="174311" y="111261"/>
                  </a:lnTo>
                  <a:lnTo>
                    <a:pt x="167732" y="107633"/>
                  </a:lnTo>
                  <a:lnTo>
                    <a:pt x="164738" y="101707"/>
                  </a:lnTo>
                  <a:lnTo>
                    <a:pt x="161412" y="84107"/>
                  </a:lnTo>
                  <a:lnTo>
                    <a:pt x="164475" y="55906"/>
                  </a:lnTo>
                  <a:lnTo>
                    <a:pt x="174722" y="39996"/>
                  </a:lnTo>
                  <a:lnTo>
                    <a:pt x="189604" y="27072"/>
                  </a:lnTo>
                  <a:lnTo>
                    <a:pt x="24241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635535" y="3532296"/>
              <a:ext cx="130138" cy="46479"/>
            </a:xfrm>
            <a:custGeom>
              <a:avLst/>
              <a:gdLst/>
              <a:ahLst/>
              <a:cxnLst/>
              <a:rect l="0" t="0" r="0" b="0"/>
              <a:pathLst>
                <a:path w="130138" h="46479">
                  <a:moveTo>
                    <a:pt x="0" y="0"/>
                  </a:moveTo>
                  <a:lnTo>
                    <a:pt x="62388" y="15856"/>
                  </a:lnTo>
                  <a:lnTo>
                    <a:pt x="121717" y="41807"/>
                  </a:lnTo>
                  <a:lnTo>
                    <a:pt x="130137" y="4647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9334977" y="3568850"/>
              <a:ext cx="137155" cy="167949"/>
            </a:xfrm>
            <a:custGeom>
              <a:avLst/>
              <a:gdLst/>
              <a:ahLst/>
              <a:cxnLst/>
              <a:rect l="0" t="0" r="0" b="0"/>
              <a:pathLst>
                <a:path w="137155" h="167949">
                  <a:moveTo>
                    <a:pt x="137154" y="37810"/>
                  </a:moveTo>
                  <a:lnTo>
                    <a:pt x="128700" y="16580"/>
                  </a:lnTo>
                  <a:lnTo>
                    <a:pt x="119282" y="3931"/>
                  </a:lnTo>
                  <a:lnTo>
                    <a:pt x="112846" y="764"/>
                  </a:lnTo>
                  <a:lnTo>
                    <a:pt x="97431" y="0"/>
                  </a:lnTo>
                  <a:lnTo>
                    <a:pt x="80252" y="8612"/>
                  </a:lnTo>
                  <a:lnTo>
                    <a:pt x="48911" y="34453"/>
                  </a:lnTo>
                  <a:lnTo>
                    <a:pt x="13480" y="94964"/>
                  </a:lnTo>
                  <a:lnTo>
                    <a:pt x="2850" y="128994"/>
                  </a:lnTo>
                  <a:lnTo>
                    <a:pt x="0" y="153045"/>
                  </a:lnTo>
                  <a:lnTo>
                    <a:pt x="2340" y="160078"/>
                  </a:lnTo>
                  <a:lnTo>
                    <a:pt x="6998" y="163734"/>
                  </a:lnTo>
                  <a:lnTo>
                    <a:pt x="13201" y="165139"/>
                  </a:lnTo>
                  <a:lnTo>
                    <a:pt x="28356" y="161191"/>
                  </a:lnTo>
                  <a:lnTo>
                    <a:pt x="51555" y="147355"/>
                  </a:lnTo>
                  <a:lnTo>
                    <a:pt x="58398" y="141825"/>
                  </a:lnTo>
                  <a:lnTo>
                    <a:pt x="63994" y="141237"/>
                  </a:lnTo>
                  <a:lnTo>
                    <a:pt x="68757" y="143944"/>
                  </a:lnTo>
                  <a:lnTo>
                    <a:pt x="75770" y="153148"/>
                  </a:lnTo>
                  <a:lnTo>
                    <a:pt x="81382" y="16794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9495324" y="3509698"/>
              <a:ext cx="196727" cy="282399"/>
            </a:xfrm>
            <a:custGeom>
              <a:avLst/>
              <a:gdLst/>
              <a:ahLst/>
              <a:cxnLst/>
              <a:rect l="0" t="0" r="0" b="0"/>
              <a:pathLst>
                <a:path w="196727" h="282399">
                  <a:moveTo>
                    <a:pt x="69763" y="171327"/>
                  </a:moveTo>
                  <a:lnTo>
                    <a:pt x="50024" y="176262"/>
                  </a:lnTo>
                  <a:lnTo>
                    <a:pt x="34825" y="186947"/>
                  </a:lnTo>
                  <a:lnTo>
                    <a:pt x="8235" y="214119"/>
                  </a:lnTo>
                  <a:lnTo>
                    <a:pt x="1104" y="235102"/>
                  </a:lnTo>
                  <a:lnTo>
                    <a:pt x="0" y="258543"/>
                  </a:lnTo>
                  <a:lnTo>
                    <a:pt x="6394" y="275847"/>
                  </a:lnTo>
                  <a:lnTo>
                    <a:pt x="13057" y="280254"/>
                  </a:lnTo>
                  <a:lnTo>
                    <a:pt x="31477" y="282398"/>
                  </a:lnTo>
                  <a:lnTo>
                    <a:pt x="47927" y="277153"/>
                  </a:lnTo>
                  <a:lnTo>
                    <a:pt x="55205" y="272863"/>
                  </a:lnTo>
                  <a:lnTo>
                    <a:pt x="66047" y="259833"/>
                  </a:lnTo>
                  <a:lnTo>
                    <a:pt x="104173" y="198953"/>
                  </a:lnTo>
                  <a:lnTo>
                    <a:pt x="127517" y="142590"/>
                  </a:lnTo>
                  <a:lnTo>
                    <a:pt x="155749" y="82390"/>
                  </a:lnTo>
                  <a:lnTo>
                    <a:pt x="174601" y="27488"/>
                  </a:lnTo>
                  <a:lnTo>
                    <a:pt x="189190" y="1095"/>
                  </a:lnTo>
                  <a:lnTo>
                    <a:pt x="192760" y="0"/>
                  </a:lnTo>
                  <a:lnTo>
                    <a:pt x="195140" y="3402"/>
                  </a:lnTo>
                  <a:lnTo>
                    <a:pt x="196726" y="9800"/>
                  </a:lnTo>
                  <a:lnTo>
                    <a:pt x="186683" y="70158"/>
                  </a:lnTo>
                  <a:lnTo>
                    <a:pt x="179262" y="131125"/>
                  </a:lnTo>
                  <a:lnTo>
                    <a:pt x="172013" y="18062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9712207" y="3531881"/>
              <a:ext cx="154461" cy="288621"/>
            </a:xfrm>
            <a:custGeom>
              <a:avLst/>
              <a:gdLst/>
              <a:ahLst/>
              <a:cxnLst/>
              <a:rect l="0" t="0" r="0" b="0"/>
              <a:pathLst>
                <a:path w="154461" h="288621">
                  <a:moveTo>
                    <a:pt x="75972" y="158439"/>
                  </a:moveTo>
                  <a:lnTo>
                    <a:pt x="22228" y="217692"/>
                  </a:lnTo>
                  <a:lnTo>
                    <a:pt x="746" y="259541"/>
                  </a:lnTo>
                  <a:lnTo>
                    <a:pt x="0" y="268187"/>
                  </a:lnTo>
                  <a:lnTo>
                    <a:pt x="4681" y="283302"/>
                  </a:lnTo>
                  <a:lnTo>
                    <a:pt x="10886" y="287125"/>
                  </a:lnTo>
                  <a:lnTo>
                    <a:pt x="28798" y="288620"/>
                  </a:lnTo>
                  <a:lnTo>
                    <a:pt x="37292" y="284474"/>
                  </a:lnTo>
                  <a:lnTo>
                    <a:pt x="72268" y="246697"/>
                  </a:lnTo>
                  <a:lnTo>
                    <a:pt x="101999" y="187206"/>
                  </a:lnTo>
                  <a:lnTo>
                    <a:pt x="121796" y="129852"/>
                  </a:lnTo>
                  <a:lnTo>
                    <a:pt x="137856" y="72813"/>
                  </a:lnTo>
                  <a:lnTo>
                    <a:pt x="150319" y="15749"/>
                  </a:lnTo>
                  <a:lnTo>
                    <a:pt x="154460" y="0"/>
                  </a:lnTo>
                  <a:lnTo>
                    <a:pt x="154118" y="139"/>
                  </a:lnTo>
                  <a:lnTo>
                    <a:pt x="137619" y="62769"/>
                  </a:lnTo>
                  <a:lnTo>
                    <a:pt x="126516" y="117010"/>
                  </a:lnTo>
                  <a:lnTo>
                    <a:pt x="118050" y="175043"/>
                  </a:lnTo>
                  <a:lnTo>
                    <a:pt x="113154" y="21421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9936907" y="3829753"/>
              <a:ext cx="1" cy="9296"/>
            </a:xfrm>
            <a:custGeom>
              <a:avLst/>
              <a:gdLst/>
              <a:ahLst/>
              <a:cxnLst/>
              <a:rect l="0" t="0" r="0" b="0"/>
              <a:pathLst>
                <a:path w="1" h="9296">
                  <a:moveTo>
                    <a:pt x="0" y="9295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8424578" y="4047910"/>
              <a:ext cx="220253" cy="320984"/>
            </a:xfrm>
            <a:custGeom>
              <a:avLst/>
              <a:gdLst/>
              <a:ahLst/>
              <a:cxnLst/>
              <a:rect l="0" t="0" r="0" b="0"/>
              <a:pathLst>
                <a:path w="220253" h="320984">
                  <a:moveTo>
                    <a:pt x="220252" y="4935"/>
                  </a:moveTo>
                  <a:lnTo>
                    <a:pt x="205449" y="0"/>
                  </a:lnTo>
                  <a:lnTo>
                    <a:pt x="171569" y="1866"/>
                  </a:lnTo>
                  <a:lnTo>
                    <a:pt x="151794" y="9080"/>
                  </a:lnTo>
                  <a:lnTo>
                    <a:pt x="114648" y="37499"/>
                  </a:lnTo>
                  <a:lnTo>
                    <a:pt x="60094" y="100918"/>
                  </a:lnTo>
                  <a:lnTo>
                    <a:pt x="23737" y="159654"/>
                  </a:lnTo>
                  <a:lnTo>
                    <a:pt x="0" y="192029"/>
                  </a:lnTo>
                  <a:lnTo>
                    <a:pt x="86" y="198865"/>
                  </a:lnTo>
                  <a:lnTo>
                    <a:pt x="4275" y="204454"/>
                  </a:lnTo>
                  <a:lnTo>
                    <a:pt x="11199" y="209213"/>
                  </a:lnTo>
                  <a:lnTo>
                    <a:pt x="40682" y="215912"/>
                  </a:lnTo>
                  <a:lnTo>
                    <a:pt x="86624" y="220241"/>
                  </a:lnTo>
                  <a:lnTo>
                    <a:pt x="107155" y="228354"/>
                  </a:lnTo>
                  <a:lnTo>
                    <a:pt x="112837" y="235475"/>
                  </a:lnTo>
                  <a:lnTo>
                    <a:pt x="116394" y="254404"/>
                  </a:lnTo>
                  <a:lnTo>
                    <a:pt x="111779" y="271080"/>
                  </a:lnTo>
                  <a:lnTo>
                    <a:pt x="101809" y="285377"/>
                  </a:lnTo>
                  <a:lnTo>
                    <a:pt x="87051" y="298617"/>
                  </a:lnTo>
                  <a:lnTo>
                    <a:pt x="56386" y="312749"/>
                  </a:lnTo>
                  <a:lnTo>
                    <a:pt x="15751" y="3209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8598353" y="4214619"/>
              <a:ext cx="223093" cy="117225"/>
            </a:xfrm>
            <a:custGeom>
              <a:avLst/>
              <a:gdLst/>
              <a:ahLst/>
              <a:cxnLst/>
              <a:rect l="0" t="0" r="0" b="0"/>
              <a:pathLst>
                <a:path w="223093" h="117225">
                  <a:moveTo>
                    <a:pt x="0" y="42728"/>
                  </a:moveTo>
                  <a:lnTo>
                    <a:pt x="19738" y="42728"/>
                  </a:lnTo>
                  <a:lnTo>
                    <a:pt x="27618" y="39629"/>
                  </a:lnTo>
                  <a:lnTo>
                    <a:pt x="41883" y="27924"/>
                  </a:lnTo>
                  <a:lnTo>
                    <a:pt x="56592" y="3913"/>
                  </a:lnTo>
                  <a:lnTo>
                    <a:pt x="57352" y="326"/>
                  </a:lnTo>
                  <a:lnTo>
                    <a:pt x="55793" y="0"/>
                  </a:lnTo>
                  <a:lnTo>
                    <a:pt x="52688" y="1849"/>
                  </a:lnTo>
                  <a:lnTo>
                    <a:pt x="26081" y="60042"/>
                  </a:lnTo>
                  <a:lnTo>
                    <a:pt x="15875" y="88827"/>
                  </a:lnTo>
                  <a:lnTo>
                    <a:pt x="17813" y="94117"/>
                  </a:lnTo>
                  <a:lnTo>
                    <a:pt x="23237" y="96611"/>
                  </a:lnTo>
                  <a:lnTo>
                    <a:pt x="30984" y="97241"/>
                  </a:lnTo>
                  <a:lnTo>
                    <a:pt x="92241" y="73508"/>
                  </a:lnTo>
                  <a:lnTo>
                    <a:pt x="117426" y="67769"/>
                  </a:lnTo>
                  <a:lnTo>
                    <a:pt x="142390" y="68661"/>
                  </a:lnTo>
                  <a:lnTo>
                    <a:pt x="151733" y="72410"/>
                  </a:lnTo>
                  <a:lnTo>
                    <a:pt x="164867" y="84839"/>
                  </a:lnTo>
                  <a:lnTo>
                    <a:pt x="167750" y="93525"/>
                  </a:lnTo>
                  <a:lnTo>
                    <a:pt x="168938" y="117224"/>
                  </a:lnTo>
                  <a:lnTo>
                    <a:pt x="170464" y="115114"/>
                  </a:lnTo>
                  <a:lnTo>
                    <a:pt x="194127" y="60659"/>
                  </a:lnTo>
                  <a:lnTo>
                    <a:pt x="223092" y="1484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886514" y="4220164"/>
              <a:ext cx="158025" cy="176616"/>
            </a:xfrm>
            <a:custGeom>
              <a:avLst/>
              <a:gdLst/>
              <a:ahLst/>
              <a:cxnLst/>
              <a:rect l="0" t="0" r="0" b="0"/>
              <a:pathLst>
                <a:path w="158025" h="176616">
                  <a:moveTo>
                    <a:pt x="0" y="0"/>
                  </a:moveTo>
                  <a:lnTo>
                    <a:pt x="9870" y="14805"/>
                  </a:lnTo>
                  <a:lnTo>
                    <a:pt x="22760" y="73556"/>
                  </a:lnTo>
                  <a:lnTo>
                    <a:pt x="31302" y="102012"/>
                  </a:lnTo>
                  <a:lnTo>
                    <a:pt x="36361" y="107256"/>
                  </a:lnTo>
                  <a:lnTo>
                    <a:pt x="42831" y="109719"/>
                  </a:lnTo>
                  <a:lnTo>
                    <a:pt x="50244" y="110328"/>
                  </a:lnTo>
                  <a:lnTo>
                    <a:pt x="57251" y="107636"/>
                  </a:lnTo>
                  <a:lnTo>
                    <a:pt x="76982" y="89043"/>
                  </a:lnTo>
                  <a:lnTo>
                    <a:pt x="89643" y="72626"/>
                  </a:lnTo>
                  <a:lnTo>
                    <a:pt x="97977" y="67008"/>
                  </a:lnTo>
                  <a:lnTo>
                    <a:pt x="118254" y="60767"/>
                  </a:lnTo>
                  <a:lnTo>
                    <a:pt x="126347" y="62201"/>
                  </a:lnTo>
                  <a:lnTo>
                    <a:pt x="132774" y="66255"/>
                  </a:lnTo>
                  <a:lnTo>
                    <a:pt x="138093" y="72057"/>
                  </a:lnTo>
                  <a:lnTo>
                    <a:pt x="144001" y="89520"/>
                  </a:lnTo>
                  <a:lnTo>
                    <a:pt x="149139" y="144336"/>
                  </a:lnTo>
                  <a:lnTo>
                    <a:pt x="158024" y="17661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9109606" y="4164392"/>
              <a:ext cx="1" cy="9296"/>
            </a:xfrm>
            <a:custGeom>
              <a:avLst/>
              <a:gdLst/>
              <a:ahLst/>
              <a:cxnLst/>
              <a:rect l="0" t="0" r="0" b="0"/>
              <a:pathLst>
                <a:path w="1" h="9296">
                  <a:moveTo>
                    <a:pt x="0" y="0"/>
                  </a:moveTo>
                  <a:lnTo>
                    <a:pt x="0" y="929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9191837" y="4229460"/>
              <a:ext cx="196636" cy="184358"/>
            </a:xfrm>
            <a:custGeom>
              <a:avLst/>
              <a:gdLst/>
              <a:ahLst/>
              <a:cxnLst/>
              <a:rect l="0" t="0" r="0" b="0"/>
              <a:pathLst>
                <a:path w="196636" h="184358">
                  <a:moveTo>
                    <a:pt x="75793" y="0"/>
                  </a:moveTo>
                  <a:lnTo>
                    <a:pt x="53530" y="16908"/>
                  </a:lnTo>
                  <a:lnTo>
                    <a:pt x="24804" y="55135"/>
                  </a:lnTo>
                  <a:lnTo>
                    <a:pt x="3637" y="102698"/>
                  </a:lnTo>
                  <a:lnTo>
                    <a:pt x="0" y="128959"/>
                  </a:lnTo>
                  <a:lnTo>
                    <a:pt x="476" y="141746"/>
                  </a:lnTo>
                  <a:lnTo>
                    <a:pt x="3892" y="151303"/>
                  </a:lnTo>
                  <a:lnTo>
                    <a:pt x="15951" y="164677"/>
                  </a:lnTo>
                  <a:lnTo>
                    <a:pt x="23504" y="167623"/>
                  </a:lnTo>
                  <a:lnTo>
                    <a:pt x="40160" y="168143"/>
                  </a:lnTo>
                  <a:lnTo>
                    <a:pt x="66957" y="157694"/>
                  </a:lnTo>
                  <a:lnTo>
                    <a:pt x="129403" y="118770"/>
                  </a:lnTo>
                  <a:lnTo>
                    <a:pt x="149516" y="98882"/>
                  </a:lnTo>
                  <a:lnTo>
                    <a:pt x="174818" y="64403"/>
                  </a:lnTo>
                  <a:lnTo>
                    <a:pt x="175894" y="59461"/>
                  </a:lnTo>
                  <a:lnTo>
                    <a:pt x="173512" y="57199"/>
                  </a:lnTo>
                  <a:lnTo>
                    <a:pt x="168826" y="56724"/>
                  </a:lnTo>
                  <a:lnTo>
                    <a:pt x="155355" y="69967"/>
                  </a:lnTo>
                  <a:lnTo>
                    <a:pt x="131330" y="110678"/>
                  </a:lnTo>
                  <a:lnTo>
                    <a:pt x="120020" y="144110"/>
                  </a:lnTo>
                  <a:lnTo>
                    <a:pt x="121614" y="165267"/>
                  </a:lnTo>
                  <a:lnTo>
                    <a:pt x="124932" y="175246"/>
                  </a:lnTo>
                  <a:lnTo>
                    <a:pt x="131274" y="180867"/>
                  </a:lnTo>
                  <a:lnTo>
                    <a:pt x="139634" y="183581"/>
                  </a:lnTo>
                  <a:lnTo>
                    <a:pt x="149339" y="184357"/>
                  </a:lnTo>
                  <a:lnTo>
                    <a:pt x="168385" y="179712"/>
                  </a:lnTo>
                  <a:lnTo>
                    <a:pt x="196635" y="16731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9484182" y="4238756"/>
              <a:ext cx="126663" cy="241684"/>
            </a:xfrm>
            <a:custGeom>
              <a:avLst/>
              <a:gdLst/>
              <a:ahLst/>
              <a:cxnLst/>
              <a:rect l="0" t="0" r="0" b="0"/>
              <a:pathLst>
                <a:path w="126663" h="241684">
                  <a:moveTo>
                    <a:pt x="15836" y="0"/>
                  </a:moveTo>
                  <a:lnTo>
                    <a:pt x="5966" y="9869"/>
                  </a:lnTo>
                  <a:lnTo>
                    <a:pt x="1121" y="25731"/>
                  </a:lnTo>
                  <a:lnTo>
                    <a:pt x="0" y="45519"/>
                  </a:lnTo>
                  <a:lnTo>
                    <a:pt x="2944" y="64643"/>
                  </a:lnTo>
                  <a:lnTo>
                    <a:pt x="15959" y="80716"/>
                  </a:lnTo>
                  <a:lnTo>
                    <a:pt x="36547" y="93712"/>
                  </a:lnTo>
                  <a:lnTo>
                    <a:pt x="89089" y="110472"/>
                  </a:lnTo>
                  <a:lnTo>
                    <a:pt x="101853" y="113928"/>
                  </a:lnTo>
                  <a:lnTo>
                    <a:pt x="111396" y="120364"/>
                  </a:lnTo>
                  <a:lnTo>
                    <a:pt x="124752" y="138532"/>
                  </a:lnTo>
                  <a:lnTo>
                    <a:pt x="126662" y="148127"/>
                  </a:lnTo>
                  <a:lnTo>
                    <a:pt x="123275" y="167052"/>
                  </a:lnTo>
                  <a:lnTo>
                    <a:pt x="109755" y="190192"/>
                  </a:lnTo>
                  <a:lnTo>
                    <a:pt x="95792" y="200896"/>
                  </a:lnTo>
                  <a:lnTo>
                    <a:pt x="40643" y="230133"/>
                  </a:lnTo>
                  <a:lnTo>
                    <a:pt x="6540" y="24168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913324" y="1636011"/>
            <a:ext cx="993246" cy="1710376"/>
            <a:chOff x="5913324" y="1636011"/>
            <a:chExt cx="993246" cy="1710376"/>
          </a:xfrm>
        </p:grpSpPr>
        <p:sp>
          <p:nvSpPr>
            <p:cNvPr id="25" name="Freeform 24"/>
            <p:cNvSpPr/>
            <p:nvPr/>
          </p:nvSpPr>
          <p:spPr>
            <a:xfrm>
              <a:off x="5913324" y="2045014"/>
              <a:ext cx="323969" cy="549599"/>
            </a:xfrm>
            <a:custGeom>
              <a:avLst/>
              <a:gdLst/>
              <a:ahLst/>
              <a:cxnLst/>
              <a:rect l="0" t="0" r="0" b="0"/>
              <a:pathLst>
                <a:path w="323969" h="549599">
                  <a:moveTo>
                    <a:pt x="72989" y="27886"/>
                  </a:moveTo>
                  <a:lnTo>
                    <a:pt x="66601" y="53248"/>
                  </a:lnTo>
                  <a:lnTo>
                    <a:pt x="64267" y="109211"/>
                  </a:lnTo>
                  <a:lnTo>
                    <a:pt x="58872" y="160661"/>
                  </a:lnTo>
                  <a:lnTo>
                    <a:pt x="55282" y="218028"/>
                  </a:lnTo>
                  <a:lnTo>
                    <a:pt x="51818" y="279089"/>
                  </a:lnTo>
                  <a:lnTo>
                    <a:pt x="41494" y="340879"/>
                  </a:lnTo>
                  <a:lnTo>
                    <a:pt x="35897" y="401781"/>
                  </a:lnTo>
                  <a:lnTo>
                    <a:pt x="25917" y="454666"/>
                  </a:lnTo>
                  <a:lnTo>
                    <a:pt x="9065" y="504895"/>
                  </a:lnTo>
                  <a:lnTo>
                    <a:pt x="5585" y="509080"/>
                  </a:lnTo>
                  <a:lnTo>
                    <a:pt x="3265" y="507739"/>
                  </a:lnTo>
                  <a:lnTo>
                    <a:pt x="0" y="486113"/>
                  </a:lnTo>
                  <a:lnTo>
                    <a:pt x="3831" y="441792"/>
                  </a:lnTo>
                  <a:lnTo>
                    <a:pt x="14534" y="385833"/>
                  </a:lnTo>
                  <a:lnTo>
                    <a:pt x="29348" y="325050"/>
                  </a:lnTo>
                  <a:lnTo>
                    <a:pt x="43189" y="276024"/>
                  </a:lnTo>
                  <a:lnTo>
                    <a:pt x="53831" y="225005"/>
                  </a:lnTo>
                  <a:lnTo>
                    <a:pt x="66279" y="177181"/>
                  </a:lnTo>
                  <a:lnTo>
                    <a:pt x="84057" y="119691"/>
                  </a:lnTo>
                  <a:lnTo>
                    <a:pt x="111861" y="56488"/>
                  </a:lnTo>
                  <a:lnTo>
                    <a:pt x="127082" y="33033"/>
                  </a:lnTo>
                  <a:lnTo>
                    <a:pt x="132806" y="31317"/>
                  </a:lnTo>
                  <a:lnTo>
                    <a:pt x="138688" y="33272"/>
                  </a:lnTo>
                  <a:lnTo>
                    <a:pt x="144674" y="37674"/>
                  </a:lnTo>
                  <a:lnTo>
                    <a:pt x="154081" y="59090"/>
                  </a:lnTo>
                  <a:lnTo>
                    <a:pt x="163601" y="118398"/>
                  </a:lnTo>
                  <a:lnTo>
                    <a:pt x="165250" y="169349"/>
                  </a:lnTo>
                  <a:lnTo>
                    <a:pt x="170673" y="223694"/>
                  </a:lnTo>
                  <a:lnTo>
                    <a:pt x="173887" y="279044"/>
                  </a:lnTo>
                  <a:lnTo>
                    <a:pt x="169904" y="339626"/>
                  </a:lnTo>
                  <a:lnTo>
                    <a:pt x="167117" y="398430"/>
                  </a:lnTo>
                  <a:lnTo>
                    <a:pt x="166292" y="450167"/>
                  </a:lnTo>
                  <a:lnTo>
                    <a:pt x="166012" y="512881"/>
                  </a:lnTo>
                  <a:lnTo>
                    <a:pt x="165974" y="540208"/>
                  </a:lnTo>
                  <a:lnTo>
                    <a:pt x="168030" y="547081"/>
                  </a:lnTo>
                  <a:lnTo>
                    <a:pt x="171466" y="549598"/>
                  </a:lnTo>
                  <a:lnTo>
                    <a:pt x="175822" y="549211"/>
                  </a:lnTo>
                  <a:lnTo>
                    <a:pt x="179759" y="545854"/>
                  </a:lnTo>
                  <a:lnTo>
                    <a:pt x="201643" y="504754"/>
                  </a:lnTo>
                  <a:lnTo>
                    <a:pt x="218746" y="449453"/>
                  </a:lnTo>
                  <a:lnTo>
                    <a:pt x="235067" y="397921"/>
                  </a:lnTo>
                  <a:lnTo>
                    <a:pt x="251953" y="344437"/>
                  </a:lnTo>
                  <a:lnTo>
                    <a:pt x="263956" y="294392"/>
                  </a:lnTo>
                  <a:lnTo>
                    <a:pt x="274053" y="241808"/>
                  </a:lnTo>
                  <a:lnTo>
                    <a:pt x="286718" y="180006"/>
                  </a:lnTo>
                  <a:lnTo>
                    <a:pt x="299166" y="127708"/>
                  </a:lnTo>
                  <a:lnTo>
                    <a:pt x="304150" y="76562"/>
                  </a:lnTo>
                  <a:lnTo>
                    <a:pt x="307889" y="23309"/>
                  </a:lnTo>
                  <a:lnTo>
                    <a:pt x="312690" y="6228"/>
                  </a:lnTo>
                  <a:lnTo>
                    <a:pt x="315416" y="3119"/>
                  </a:lnTo>
                  <a:lnTo>
                    <a:pt x="323968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223011" y="2380654"/>
              <a:ext cx="70055" cy="230194"/>
            </a:xfrm>
            <a:custGeom>
              <a:avLst/>
              <a:gdLst/>
              <a:ahLst/>
              <a:cxnLst/>
              <a:rect l="0" t="0" r="0" b="0"/>
              <a:pathLst>
                <a:path w="70055" h="230194">
                  <a:moveTo>
                    <a:pt x="23576" y="110545"/>
                  </a:moveTo>
                  <a:lnTo>
                    <a:pt x="39432" y="56590"/>
                  </a:lnTo>
                  <a:lnTo>
                    <a:pt x="54609" y="3599"/>
                  </a:lnTo>
                  <a:lnTo>
                    <a:pt x="53561" y="0"/>
                  </a:lnTo>
                  <a:lnTo>
                    <a:pt x="49762" y="1732"/>
                  </a:lnTo>
                  <a:lnTo>
                    <a:pt x="39346" y="13640"/>
                  </a:lnTo>
                  <a:lnTo>
                    <a:pt x="20922" y="60410"/>
                  </a:lnTo>
                  <a:lnTo>
                    <a:pt x="7798" y="120175"/>
                  </a:lnTo>
                  <a:lnTo>
                    <a:pt x="0" y="174433"/>
                  </a:lnTo>
                  <a:lnTo>
                    <a:pt x="2081" y="193680"/>
                  </a:lnTo>
                  <a:lnTo>
                    <a:pt x="13994" y="221935"/>
                  </a:lnTo>
                  <a:lnTo>
                    <a:pt x="20287" y="227151"/>
                  </a:lnTo>
                  <a:lnTo>
                    <a:pt x="27580" y="229596"/>
                  </a:lnTo>
                  <a:lnTo>
                    <a:pt x="35541" y="230193"/>
                  </a:lnTo>
                  <a:lnTo>
                    <a:pt x="49894" y="225347"/>
                  </a:lnTo>
                  <a:lnTo>
                    <a:pt x="61094" y="217341"/>
                  </a:lnTo>
                  <a:lnTo>
                    <a:pt x="70054" y="2035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413907" y="2129175"/>
              <a:ext cx="173476" cy="519415"/>
            </a:xfrm>
            <a:custGeom>
              <a:avLst/>
              <a:gdLst/>
              <a:ahLst/>
              <a:cxnLst/>
              <a:rect l="0" t="0" r="0" b="0"/>
              <a:pathLst>
                <a:path w="173476" h="519415">
                  <a:moveTo>
                    <a:pt x="0" y="27385"/>
                  </a:moveTo>
                  <a:lnTo>
                    <a:pt x="0" y="77267"/>
                  </a:lnTo>
                  <a:lnTo>
                    <a:pt x="0" y="125595"/>
                  </a:lnTo>
                  <a:lnTo>
                    <a:pt x="0" y="184785"/>
                  </a:lnTo>
                  <a:lnTo>
                    <a:pt x="0" y="248112"/>
                  </a:lnTo>
                  <a:lnTo>
                    <a:pt x="0" y="291084"/>
                  </a:lnTo>
                  <a:lnTo>
                    <a:pt x="0" y="350988"/>
                  </a:lnTo>
                  <a:lnTo>
                    <a:pt x="0" y="407986"/>
                  </a:lnTo>
                  <a:lnTo>
                    <a:pt x="0" y="459187"/>
                  </a:lnTo>
                  <a:lnTo>
                    <a:pt x="0" y="507064"/>
                  </a:lnTo>
                  <a:lnTo>
                    <a:pt x="2065" y="515523"/>
                  </a:lnTo>
                  <a:lnTo>
                    <a:pt x="5508" y="519097"/>
                  </a:lnTo>
                  <a:lnTo>
                    <a:pt x="9869" y="519414"/>
                  </a:lnTo>
                  <a:lnTo>
                    <a:pt x="13809" y="516526"/>
                  </a:lnTo>
                  <a:lnTo>
                    <a:pt x="20941" y="505055"/>
                  </a:lnTo>
                  <a:lnTo>
                    <a:pt x="37083" y="443301"/>
                  </a:lnTo>
                  <a:lnTo>
                    <a:pt x="49202" y="395745"/>
                  </a:lnTo>
                  <a:lnTo>
                    <a:pt x="63121" y="342407"/>
                  </a:lnTo>
                  <a:lnTo>
                    <a:pt x="73787" y="287356"/>
                  </a:lnTo>
                  <a:lnTo>
                    <a:pt x="86242" y="231796"/>
                  </a:lnTo>
                  <a:lnTo>
                    <a:pt x="100261" y="176087"/>
                  </a:lnTo>
                  <a:lnTo>
                    <a:pt x="113711" y="123086"/>
                  </a:lnTo>
                  <a:lnTo>
                    <a:pt x="131827" y="63847"/>
                  </a:lnTo>
                  <a:lnTo>
                    <a:pt x="148542" y="9923"/>
                  </a:lnTo>
                  <a:lnTo>
                    <a:pt x="151702" y="251"/>
                  </a:lnTo>
                  <a:lnTo>
                    <a:pt x="155875" y="0"/>
                  </a:lnTo>
                  <a:lnTo>
                    <a:pt x="166019" y="16247"/>
                  </a:lnTo>
                  <a:lnTo>
                    <a:pt x="173475" y="50365"/>
                  </a:lnTo>
                  <a:lnTo>
                    <a:pt x="169605" y="113748"/>
                  </a:lnTo>
                  <a:lnTo>
                    <a:pt x="166963" y="168651"/>
                  </a:lnTo>
                  <a:lnTo>
                    <a:pt x="160099" y="230249"/>
                  </a:lnTo>
                  <a:lnTo>
                    <a:pt x="152557" y="293257"/>
                  </a:lnTo>
                  <a:lnTo>
                    <a:pt x="149863" y="350599"/>
                  </a:lnTo>
                  <a:lnTo>
                    <a:pt x="146198" y="414010"/>
                  </a:lnTo>
                  <a:lnTo>
                    <a:pt x="132902" y="471847"/>
                  </a:lnTo>
                  <a:lnTo>
                    <a:pt x="120841" y="51075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265178" y="2305846"/>
              <a:ext cx="409004" cy="83103"/>
            </a:xfrm>
            <a:custGeom>
              <a:avLst/>
              <a:gdLst/>
              <a:ahLst/>
              <a:cxnLst/>
              <a:rect l="0" t="0" r="0" b="0"/>
              <a:pathLst>
                <a:path w="409004" h="83103">
                  <a:moveTo>
                    <a:pt x="0" y="83102"/>
                  </a:moveTo>
                  <a:lnTo>
                    <a:pt x="43175" y="45436"/>
                  </a:lnTo>
                  <a:lnTo>
                    <a:pt x="87942" y="25971"/>
                  </a:lnTo>
                  <a:lnTo>
                    <a:pt x="143989" y="12180"/>
                  </a:lnTo>
                  <a:lnTo>
                    <a:pt x="202036" y="2264"/>
                  </a:lnTo>
                  <a:lnTo>
                    <a:pt x="253592" y="0"/>
                  </a:lnTo>
                  <a:lnTo>
                    <a:pt x="313229" y="2270"/>
                  </a:lnTo>
                  <a:lnTo>
                    <a:pt x="362542" y="17329"/>
                  </a:lnTo>
                  <a:lnTo>
                    <a:pt x="409003" y="4592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6864590" y="1636011"/>
              <a:ext cx="41980" cy="359515"/>
            </a:xfrm>
            <a:custGeom>
              <a:avLst/>
              <a:gdLst/>
              <a:ahLst/>
              <a:cxnLst/>
              <a:rect l="0" t="0" r="0" b="0"/>
              <a:pathLst>
                <a:path w="41980" h="359515">
                  <a:moveTo>
                    <a:pt x="41979" y="0"/>
                  </a:moveTo>
                  <a:lnTo>
                    <a:pt x="35590" y="25362"/>
                  </a:lnTo>
                  <a:lnTo>
                    <a:pt x="30503" y="84079"/>
                  </a:lnTo>
                  <a:lnTo>
                    <a:pt x="22742" y="133016"/>
                  </a:lnTo>
                  <a:lnTo>
                    <a:pt x="16655" y="189517"/>
                  </a:lnTo>
                  <a:lnTo>
                    <a:pt x="12097" y="252048"/>
                  </a:lnTo>
                  <a:lnTo>
                    <a:pt x="7008" y="296899"/>
                  </a:lnTo>
                  <a:lnTo>
                    <a:pt x="1304" y="347818"/>
                  </a:lnTo>
                  <a:lnTo>
                    <a:pt x="0" y="35951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6553340" y="2623495"/>
              <a:ext cx="182062" cy="722892"/>
            </a:xfrm>
            <a:custGeom>
              <a:avLst/>
              <a:gdLst/>
              <a:ahLst/>
              <a:cxnLst/>
              <a:rect l="0" t="0" r="0" b="0"/>
              <a:pathLst>
                <a:path w="182062" h="722892">
                  <a:moveTo>
                    <a:pt x="182061" y="0"/>
                  </a:moveTo>
                  <a:lnTo>
                    <a:pt x="175642" y="23416"/>
                  </a:lnTo>
                  <a:lnTo>
                    <a:pt x="166671" y="56204"/>
                  </a:lnTo>
                  <a:lnTo>
                    <a:pt x="157591" y="89424"/>
                  </a:lnTo>
                  <a:lnTo>
                    <a:pt x="141994" y="151124"/>
                  </a:lnTo>
                  <a:lnTo>
                    <a:pt x="127144" y="209531"/>
                  </a:lnTo>
                  <a:lnTo>
                    <a:pt x="110215" y="266474"/>
                  </a:lnTo>
                  <a:lnTo>
                    <a:pt x="95118" y="322768"/>
                  </a:lnTo>
                  <a:lnTo>
                    <a:pt x="81522" y="376706"/>
                  </a:lnTo>
                  <a:lnTo>
                    <a:pt x="68593" y="424778"/>
                  </a:lnTo>
                  <a:lnTo>
                    <a:pt x="58716" y="470243"/>
                  </a:lnTo>
                  <a:lnTo>
                    <a:pt x="44594" y="530978"/>
                  </a:lnTo>
                  <a:lnTo>
                    <a:pt x="30081" y="581680"/>
                  </a:lnTo>
                  <a:lnTo>
                    <a:pt x="15926" y="640142"/>
                  </a:lnTo>
                  <a:lnTo>
                    <a:pt x="2810" y="703107"/>
                  </a:lnTo>
                  <a:lnTo>
                    <a:pt x="0" y="72289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421789" y="2838971"/>
            <a:ext cx="1020005" cy="423734"/>
            <a:chOff x="5421789" y="2838971"/>
            <a:chExt cx="1020005" cy="423734"/>
          </a:xfrm>
        </p:grpSpPr>
        <p:sp>
          <p:nvSpPr>
            <p:cNvPr id="32" name="Freeform 31"/>
            <p:cNvSpPr/>
            <p:nvPr/>
          </p:nvSpPr>
          <p:spPr>
            <a:xfrm>
              <a:off x="5421789" y="2838971"/>
              <a:ext cx="165461" cy="285366"/>
            </a:xfrm>
            <a:custGeom>
              <a:avLst/>
              <a:gdLst/>
              <a:ahLst/>
              <a:cxnLst/>
              <a:rect l="0" t="0" r="0" b="0"/>
              <a:pathLst>
                <a:path w="165461" h="285366">
                  <a:moveTo>
                    <a:pt x="53270" y="5457"/>
                  </a:moveTo>
                  <a:lnTo>
                    <a:pt x="46882" y="29786"/>
                  </a:lnTo>
                  <a:lnTo>
                    <a:pt x="44549" y="84933"/>
                  </a:lnTo>
                  <a:lnTo>
                    <a:pt x="44088" y="145326"/>
                  </a:lnTo>
                  <a:lnTo>
                    <a:pt x="39073" y="199185"/>
                  </a:lnTo>
                  <a:lnTo>
                    <a:pt x="31047" y="251064"/>
                  </a:lnTo>
                  <a:lnTo>
                    <a:pt x="17192" y="284338"/>
                  </a:lnTo>
                  <a:lnTo>
                    <a:pt x="12693" y="285365"/>
                  </a:lnTo>
                  <a:lnTo>
                    <a:pt x="8661" y="280886"/>
                  </a:lnTo>
                  <a:lnTo>
                    <a:pt x="4939" y="272736"/>
                  </a:lnTo>
                  <a:lnTo>
                    <a:pt x="0" y="210806"/>
                  </a:lnTo>
                  <a:lnTo>
                    <a:pt x="7899" y="155577"/>
                  </a:lnTo>
                  <a:lnTo>
                    <a:pt x="22431" y="99819"/>
                  </a:lnTo>
                  <a:lnTo>
                    <a:pt x="42732" y="52120"/>
                  </a:lnTo>
                  <a:lnTo>
                    <a:pt x="67064" y="22210"/>
                  </a:lnTo>
                  <a:lnTo>
                    <a:pt x="83156" y="9116"/>
                  </a:lnTo>
                  <a:lnTo>
                    <a:pt x="103390" y="1919"/>
                  </a:lnTo>
                  <a:lnTo>
                    <a:pt x="114570" y="0"/>
                  </a:lnTo>
                  <a:lnTo>
                    <a:pt x="132501" y="3376"/>
                  </a:lnTo>
                  <a:lnTo>
                    <a:pt x="140174" y="7168"/>
                  </a:lnTo>
                  <a:lnTo>
                    <a:pt x="154209" y="22399"/>
                  </a:lnTo>
                  <a:lnTo>
                    <a:pt x="160843" y="32244"/>
                  </a:lnTo>
                  <a:lnTo>
                    <a:pt x="165460" y="56955"/>
                  </a:lnTo>
                  <a:lnTo>
                    <a:pt x="163037" y="84118"/>
                  </a:lnTo>
                  <a:lnTo>
                    <a:pt x="143912" y="142803"/>
                  </a:lnTo>
                  <a:lnTo>
                    <a:pt x="134525" y="157045"/>
                  </a:lnTo>
                  <a:lnTo>
                    <a:pt x="118339" y="17277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5605197" y="2907128"/>
              <a:ext cx="66381" cy="97675"/>
            </a:xfrm>
            <a:custGeom>
              <a:avLst/>
              <a:gdLst/>
              <a:ahLst/>
              <a:cxnLst/>
              <a:rect l="0" t="0" r="0" b="0"/>
              <a:pathLst>
                <a:path w="66381" h="97675">
                  <a:moveTo>
                    <a:pt x="18591" y="76733"/>
                  </a:moveTo>
                  <a:lnTo>
                    <a:pt x="8721" y="86602"/>
                  </a:lnTo>
                  <a:lnTo>
                    <a:pt x="8913" y="90542"/>
                  </a:lnTo>
                  <a:lnTo>
                    <a:pt x="12139" y="94202"/>
                  </a:lnTo>
                  <a:lnTo>
                    <a:pt x="17388" y="97674"/>
                  </a:lnTo>
                  <a:lnTo>
                    <a:pt x="22953" y="96891"/>
                  </a:lnTo>
                  <a:lnTo>
                    <a:pt x="34645" y="87758"/>
                  </a:lnTo>
                  <a:lnTo>
                    <a:pt x="52841" y="65196"/>
                  </a:lnTo>
                  <a:lnTo>
                    <a:pt x="66380" y="33952"/>
                  </a:lnTo>
                  <a:lnTo>
                    <a:pt x="65307" y="13307"/>
                  </a:lnTo>
                  <a:lnTo>
                    <a:pt x="62129" y="3464"/>
                  </a:lnTo>
                  <a:lnTo>
                    <a:pt x="56912" y="0"/>
                  </a:lnTo>
                  <a:lnTo>
                    <a:pt x="50335" y="790"/>
                  </a:lnTo>
                  <a:lnTo>
                    <a:pt x="11678" y="24042"/>
                  </a:lnTo>
                  <a:lnTo>
                    <a:pt x="0" y="3955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5744629" y="2955974"/>
              <a:ext cx="241685" cy="80570"/>
            </a:xfrm>
            <a:custGeom>
              <a:avLst/>
              <a:gdLst/>
              <a:ahLst/>
              <a:cxnLst/>
              <a:rect l="0" t="0" r="0" b="0"/>
              <a:pathLst>
                <a:path w="241685" h="80570">
                  <a:moveTo>
                    <a:pt x="0" y="0"/>
                  </a:moveTo>
                  <a:lnTo>
                    <a:pt x="4935" y="51753"/>
                  </a:lnTo>
                  <a:lnTo>
                    <a:pt x="8454" y="57224"/>
                  </a:lnTo>
                  <a:lnTo>
                    <a:pt x="12866" y="58806"/>
                  </a:lnTo>
                  <a:lnTo>
                    <a:pt x="17873" y="57795"/>
                  </a:lnTo>
                  <a:lnTo>
                    <a:pt x="28945" y="48409"/>
                  </a:lnTo>
                  <a:lnTo>
                    <a:pt x="52884" y="22071"/>
                  </a:lnTo>
                  <a:lnTo>
                    <a:pt x="60044" y="19878"/>
                  </a:lnTo>
                  <a:lnTo>
                    <a:pt x="76263" y="22951"/>
                  </a:lnTo>
                  <a:lnTo>
                    <a:pt x="82859" y="27694"/>
                  </a:lnTo>
                  <a:lnTo>
                    <a:pt x="92944" y="41228"/>
                  </a:lnTo>
                  <a:lnTo>
                    <a:pt x="99145" y="45044"/>
                  </a:lnTo>
                  <a:lnTo>
                    <a:pt x="114297" y="46529"/>
                  </a:lnTo>
                  <a:lnTo>
                    <a:pt x="128606" y="40992"/>
                  </a:lnTo>
                  <a:lnTo>
                    <a:pt x="135313" y="36624"/>
                  </a:lnTo>
                  <a:lnTo>
                    <a:pt x="139785" y="29580"/>
                  </a:lnTo>
                  <a:lnTo>
                    <a:pt x="144754" y="10737"/>
                  </a:lnTo>
                  <a:lnTo>
                    <a:pt x="145046" y="7158"/>
                  </a:lnTo>
                  <a:lnTo>
                    <a:pt x="144208" y="7871"/>
                  </a:lnTo>
                  <a:lnTo>
                    <a:pt x="142616" y="11444"/>
                  </a:lnTo>
                  <a:lnTo>
                    <a:pt x="143602" y="23677"/>
                  </a:lnTo>
                  <a:lnTo>
                    <a:pt x="152651" y="56778"/>
                  </a:lnTo>
                  <a:lnTo>
                    <a:pt x="163899" y="72057"/>
                  </a:lnTo>
                  <a:lnTo>
                    <a:pt x="171236" y="79023"/>
                  </a:lnTo>
                  <a:lnTo>
                    <a:pt x="177160" y="80569"/>
                  </a:lnTo>
                  <a:lnTo>
                    <a:pt x="182143" y="78500"/>
                  </a:lnTo>
                  <a:lnTo>
                    <a:pt x="186497" y="74023"/>
                  </a:lnTo>
                  <a:lnTo>
                    <a:pt x="212314" y="23972"/>
                  </a:lnTo>
                  <a:lnTo>
                    <a:pt x="223811" y="15819"/>
                  </a:lnTo>
                  <a:lnTo>
                    <a:pt x="241684" y="9296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6113784" y="2946679"/>
              <a:ext cx="207168" cy="316026"/>
            </a:xfrm>
            <a:custGeom>
              <a:avLst/>
              <a:gdLst/>
              <a:ahLst/>
              <a:cxnLst/>
              <a:rect l="0" t="0" r="0" b="0"/>
              <a:pathLst>
                <a:path w="207168" h="316026">
                  <a:moveTo>
                    <a:pt x="49144" y="0"/>
                  </a:moveTo>
                  <a:lnTo>
                    <a:pt x="39275" y="9869"/>
                  </a:lnTo>
                  <a:lnTo>
                    <a:pt x="34429" y="25731"/>
                  </a:lnTo>
                  <a:lnTo>
                    <a:pt x="32096" y="86857"/>
                  </a:lnTo>
                  <a:lnTo>
                    <a:pt x="46453" y="150258"/>
                  </a:lnTo>
                  <a:lnTo>
                    <a:pt x="61274" y="203273"/>
                  </a:lnTo>
                  <a:lnTo>
                    <a:pt x="78852" y="253835"/>
                  </a:lnTo>
                  <a:lnTo>
                    <a:pt x="80250" y="276003"/>
                  </a:lnTo>
                  <a:lnTo>
                    <a:pt x="76395" y="295152"/>
                  </a:lnTo>
                  <a:lnTo>
                    <a:pt x="67797" y="310548"/>
                  </a:lnTo>
                  <a:lnTo>
                    <a:pt x="60546" y="314447"/>
                  </a:lnTo>
                  <a:lnTo>
                    <a:pt x="41474" y="316025"/>
                  </a:lnTo>
                  <a:lnTo>
                    <a:pt x="32669" y="311901"/>
                  </a:lnTo>
                  <a:lnTo>
                    <a:pt x="17378" y="296302"/>
                  </a:lnTo>
                  <a:lnTo>
                    <a:pt x="2090" y="259358"/>
                  </a:lnTo>
                  <a:lnTo>
                    <a:pt x="0" y="236112"/>
                  </a:lnTo>
                  <a:lnTo>
                    <a:pt x="7385" y="200096"/>
                  </a:lnTo>
                  <a:lnTo>
                    <a:pt x="23452" y="151530"/>
                  </a:lnTo>
                  <a:lnTo>
                    <a:pt x="48187" y="121672"/>
                  </a:lnTo>
                  <a:lnTo>
                    <a:pt x="76746" y="103070"/>
                  </a:lnTo>
                  <a:lnTo>
                    <a:pt x="95495" y="100205"/>
                  </a:lnTo>
                  <a:lnTo>
                    <a:pt x="114156" y="103407"/>
                  </a:lnTo>
                  <a:lnTo>
                    <a:pt x="160683" y="128007"/>
                  </a:lnTo>
                  <a:lnTo>
                    <a:pt x="173769" y="142617"/>
                  </a:lnTo>
                  <a:lnTo>
                    <a:pt x="178705" y="150851"/>
                  </a:lnTo>
                  <a:lnTo>
                    <a:pt x="183029" y="153242"/>
                  </a:lnTo>
                  <a:lnTo>
                    <a:pt x="186943" y="151737"/>
                  </a:lnTo>
                  <a:lnTo>
                    <a:pt x="190586" y="147636"/>
                  </a:lnTo>
                  <a:lnTo>
                    <a:pt x="195713" y="117190"/>
                  </a:lnTo>
                  <a:lnTo>
                    <a:pt x="198478" y="72189"/>
                  </a:lnTo>
                  <a:lnTo>
                    <a:pt x="200342" y="66717"/>
                  </a:lnTo>
                  <a:lnTo>
                    <a:pt x="207167" y="5577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6378580" y="2957101"/>
              <a:ext cx="63214" cy="231262"/>
            </a:xfrm>
            <a:custGeom>
              <a:avLst/>
              <a:gdLst/>
              <a:ahLst/>
              <a:cxnLst/>
              <a:rect l="0" t="0" r="0" b="0"/>
              <a:pathLst>
                <a:path w="63214" h="231262">
                  <a:moveTo>
                    <a:pt x="44622" y="73237"/>
                  </a:moveTo>
                  <a:lnTo>
                    <a:pt x="30812" y="89112"/>
                  </a:lnTo>
                  <a:lnTo>
                    <a:pt x="7538" y="150741"/>
                  </a:lnTo>
                  <a:lnTo>
                    <a:pt x="0" y="197798"/>
                  </a:lnTo>
                  <a:lnTo>
                    <a:pt x="414" y="202755"/>
                  </a:lnTo>
                  <a:lnTo>
                    <a:pt x="1723" y="202962"/>
                  </a:lnTo>
                  <a:lnTo>
                    <a:pt x="3628" y="200001"/>
                  </a:lnTo>
                  <a:lnTo>
                    <a:pt x="17050" y="147055"/>
                  </a:lnTo>
                  <a:lnTo>
                    <a:pt x="32269" y="91948"/>
                  </a:lnTo>
                  <a:lnTo>
                    <a:pt x="47726" y="37499"/>
                  </a:lnTo>
                  <a:lnTo>
                    <a:pt x="57018" y="3662"/>
                  </a:lnTo>
                  <a:lnTo>
                    <a:pt x="59083" y="0"/>
                  </a:lnTo>
                  <a:lnTo>
                    <a:pt x="60460" y="1690"/>
                  </a:lnTo>
                  <a:lnTo>
                    <a:pt x="62971" y="56526"/>
                  </a:lnTo>
                  <a:lnTo>
                    <a:pt x="63166" y="109528"/>
                  </a:lnTo>
                  <a:lnTo>
                    <a:pt x="63204" y="169727"/>
                  </a:lnTo>
                  <a:lnTo>
                    <a:pt x="63213" y="231261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046002" y="1432737"/>
            <a:ext cx="2295993" cy="1346623"/>
            <a:chOff x="7046002" y="1432737"/>
            <a:chExt cx="2295993" cy="1346623"/>
          </a:xfrm>
        </p:grpSpPr>
        <p:sp>
          <p:nvSpPr>
            <p:cNvPr id="38" name="Freeform 37"/>
            <p:cNvSpPr/>
            <p:nvPr/>
          </p:nvSpPr>
          <p:spPr>
            <a:xfrm>
              <a:off x="7046002" y="1663897"/>
              <a:ext cx="1515170" cy="1115463"/>
            </a:xfrm>
            <a:custGeom>
              <a:avLst/>
              <a:gdLst/>
              <a:ahLst/>
              <a:cxnLst/>
              <a:rect l="0" t="0" r="0" b="0"/>
              <a:pathLst>
                <a:path w="1515170" h="1115463">
                  <a:moveTo>
                    <a:pt x="0" y="1115462"/>
                  </a:moveTo>
                  <a:lnTo>
                    <a:pt x="61621" y="1097590"/>
                  </a:lnTo>
                  <a:lnTo>
                    <a:pt x="116450" y="1068323"/>
                  </a:lnTo>
                  <a:lnTo>
                    <a:pt x="179542" y="1025353"/>
                  </a:lnTo>
                  <a:lnTo>
                    <a:pt x="226714" y="990529"/>
                  </a:lnTo>
                  <a:lnTo>
                    <a:pt x="279938" y="954046"/>
                  </a:lnTo>
                  <a:lnTo>
                    <a:pt x="334956" y="907202"/>
                  </a:lnTo>
                  <a:lnTo>
                    <a:pt x="395440" y="854074"/>
                  </a:lnTo>
                  <a:lnTo>
                    <a:pt x="437747" y="817511"/>
                  </a:lnTo>
                  <a:lnTo>
                    <a:pt x="482715" y="779571"/>
                  </a:lnTo>
                  <a:lnTo>
                    <a:pt x="533687" y="738609"/>
                  </a:lnTo>
                  <a:lnTo>
                    <a:pt x="584571" y="696305"/>
                  </a:lnTo>
                  <a:lnTo>
                    <a:pt x="635761" y="652370"/>
                  </a:lnTo>
                  <a:lnTo>
                    <a:pt x="689498" y="605302"/>
                  </a:lnTo>
                  <a:lnTo>
                    <a:pt x="744366" y="559594"/>
                  </a:lnTo>
                  <a:lnTo>
                    <a:pt x="798704" y="515180"/>
                  </a:lnTo>
                  <a:lnTo>
                    <a:pt x="850396" y="471341"/>
                  </a:lnTo>
                  <a:lnTo>
                    <a:pt x="906421" y="427758"/>
                  </a:lnTo>
                  <a:lnTo>
                    <a:pt x="964715" y="384288"/>
                  </a:lnTo>
                  <a:lnTo>
                    <a:pt x="1021609" y="340868"/>
                  </a:lnTo>
                  <a:lnTo>
                    <a:pt x="1077880" y="297471"/>
                  </a:lnTo>
                  <a:lnTo>
                    <a:pt x="1132842" y="255117"/>
                  </a:lnTo>
                  <a:lnTo>
                    <a:pt x="1184812" y="215636"/>
                  </a:lnTo>
                  <a:lnTo>
                    <a:pt x="1235452" y="177433"/>
                  </a:lnTo>
                  <a:lnTo>
                    <a:pt x="1285501" y="141862"/>
                  </a:lnTo>
                  <a:lnTo>
                    <a:pt x="1335287" y="112282"/>
                  </a:lnTo>
                  <a:lnTo>
                    <a:pt x="1379448" y="85364"/>
                  </a:lnTo>
                  <a:lnTo>
                    <a:pt x="1436397" y="49737"/>
                  </a:lnTo>
                  <a:lnTo>
                    <a:pt x="1499746" y="9916"/>
                  </a:lnTo>
                  <a:lnTo>
                    <a:pt x="1515169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8080165" y="1673193"/>
              <a:ext cx="304392" cy="413094"/>
            </a:xfrm>
            <a:custGeom>
              <a:avLst/>
              <a:gdLst/>
              <a:ahLst/>
              <a:cxnLst/>
              <a:rect l="0" t="0" r="0" b="0"/>
              <a:pathLst>
                <a:path w="304392" h="413094">
                  <a:moveTo>
                    <a:pt x="304391" y="0"/>
                  </a:moveTo>
                  <a:lnTo>
                    <a:pt x="260689" y="57549"/>
                  </a:lnTo>
                  <a:lnTo>
                    <a:pt x="227230" y="107993"/>
                  </a:lnTo>
                  <a:lnTo>
                    <a:pt x="192292" y="160420"/>
                  </a:lnTo>
                  <a:lnTo>
                    <a:pt x="148132" y="217981"/>
                  </a:lnTo>
                  <a:lnTo>
                    <a:pt x="99626" y="276326"/>
                  </a:lnTo>
                  <a:lnTo>
                    <a:pt x="45306" y="333080"/>
                  </a:lnTo>
                  <a:lnTo>
                    <a:pt x="2730" y="380911"/>
                  </a:lnTo>
                  <a:lnTo>
                    <a:pt x="0" y="390275"/>
                  </a:lnTo>
                  <a:lnTo>
                    <a:pt x="2475" y="408942"/>
                  </a:lnTo>
                  <a:lnTo>
                    <a:pt x="9126" y="413093"/>
                  </a:lnTo>
                  <a:lnTo>
                    <a:pt x="30286" y="412198"/>
                  </a:lnTo>
                  <a:lnTo>
                    <a:pt x="93567" y="399312"/>
                  </a:lnTo>
                  <a:lnTo>
                    <a:pt x="137071" y="39041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7473596" y="2435425"/>
              <a:ext cx="1338555" cy="65070"/>
            </a:xfrm>
            <a:custGeom>
              <a:avLst/>
              <a:gdLst/>
              <a:ahLst/>
              <a:cxnLst/>
              <a:rect l="0" t="0" r="0" b="0"/>
              <a:pathLst>
                <a:path w="1338555" h="65070">
                  <a:moveTo>
                    <a:pt x="0" y="65069"/>
                  </a:moveTo>
                  <a:lnTo>
                    <a:pt x="62387" y="64036"/>
                  </a:lnTo>
                  <a:lnTo>
                    <a:pt x="121062" y="57066"/>
                  </a:lnTo>
                  <a:lnTo>
                    <a:pt x="181401" y="49640"/>
                  </a:lnTo>
                  <a:lnTo>
                    <a:pt x="233806" y="46382"/>
                  </a:lnTo>
                  <a:lnTo>
                    <a:pt x="290646" y="39334"/>
                  </a:lnTo>
                  <a:lnTo>
                    <a:pt x="335399" y="33663"/>
                  </a:lnTo>
                  <a:lnTo>
                    <a:pt x="380077" y="30454"/>
                  </a:lnTo>
                  <a:lnTo>
                    <a:pt x="426099" y="27995"/>
                  </a:lnTo>
                  <a:lnTo>
                    <a:pt x="477538" y="23459"/>
                  </a:lnTo>
                  <a:lnTo>
                    <a:pt x="528630" y="18001"/>
                  </a:lnTo>
                  <a:lnTo>
                    <a:pt x="579913" y="13165"/>
                  </a:lnTo>
                  <a:lnTo>
                    <a:pt x="633691" y="11015"/>
                  </a:lnTo>
                  <a:lnTo>
                    <a:pt x="688577" y="7306"/>
                  </a:lnTo>
                  <a:lnTo>
                    <a:pt x="743956" y="3247"/>
                  </a:lnTo>
                  <a:lnTo>
                    <a:pt x="799554" y="1443"/>
                  </a:lnTo>
                  <a:lnTo>
                    <a:pt x="855249" y="642"/>
                  </a:lnTo>
                  <a:lnTo>
                    <a:pt x="909954" y="285"/>
                  </a:lnTo>
                  <a:lnTo>
                    <a:pt x="961811" y="127"/>
                  </a:lnTo>
                  <a:lnTo>
                    <a:pt x="1012401" y="57"/>
                  </a:lnTo>
                  <a:lnTo>
                    <a:pt x="1062427" y="25"/>
                  </a:lnTo>
                  <a:lnTo>
                    <a:pt x="1112202" y="11"/>
                  </a:lnTo>
                  <a:lnTo>
                    <a:pt x="1156359" y="5"/>
                  </a:lnTo>
                  <a:lnTo>
                    <a:pt x="1216059" y="2"/>
                  </a:lnTo>
                  <a:lnTo>
                    <a:pt x="1270241" y="1"/>
                  </a:lnTo>
                  <a:lnTo>
                    <a:pt x="1310739" y="1"/>
                  </a:lnTo>
                  <a:lnTo>
                    <a:pt x="133855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8532183" y="2268106"/>
              <a:ext cx="270672" cy="343935"/>
            </a:xfrm>
            <a:custGeom>
              <a:avLst/>
              <a:gdLst/>
              <a:ahLst/>
              <a:cxnLst/>
              <a:rect l="0" t="0" r="0" b="0"/>
              <a:pathLst>
                <a:path w="270672" h="343935">
                  <a:moveTo>
                    <a:pt x="270671" y="0"/>
                  </a:moveTo>
                  <a:lnTo>
                    <a:pt x="247395" y="53954"/>
                  </a:lnTo>
                  <a:lnTo>
                    <a:pt x="210628" y="111387"/>
                  </a:lnTo>
                  <a:lnTo>
                    <a:pt x="149579" y="169248"/>
                  </a:lnTo>
                  <a:lnTo>
                    <a:pt x="94035" y="220507"/>
                  </a:lnTo>
                  <a:lnTo>
                    <a:pt x="33921" y="274324"/>
                  </a:lnTo>
                  <a:lnTo>
                    <a:pt x="8693" y="301303"/>
                  </a:lnTo>
                  <a:lnTo>
                    <a:pt x="0" y="317757"/>
                  </a:lnTo>
                  <a:lnTo>
                    <a:pt x="368" y="324417"/>
                  </a:lnTo>
                  <a:lnTo>
                    <a:pt x="3711" y="329890"/>
                  </a:lnTo>
                  <a:lnTo>
                    <a:pt x="9038" y="334571"/>
                  </a:lnTo>
                  <a:lnTo>
                    <a:pt x="28729" y="339773"/>
                  </a:lnTo>
                  <a:lnTo>
                    <a:pt x="90924" y="343386"/>
                  </a:lnTo>
                  <a:lnTo>
                    <a:pt x="140534" y="343934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8795517" y="1432737"/>
              <a:ext cx="122352" cy="270137"/>
            </a:xfrm>
            <a:custGeom>
              <a:avLst/>
              <a:gdLst/>
              <a:ahLst/>
              <a:cxnLst/>
              <a:rect l="0" t="0" r="0" b="0"/>
              <a:pathLst>
                <a:path w="122352" h="270137">
                  <a:moveTo>
                    <a:pt x="7337" y="166092"/>
                  </a:moveTo>
                  <a:lnTo>
                    <a:pt x="20203" y="221253"/>
                  </a:lnTo>
                  <a:lnTo>
                    <a:pt x="37191" y="266385"/>
                  </a:lnTo>
                  <a:lnTo>
                    <a:pt x="36535" y="270136"/>
                  </a:lnTo>
                  <a:lnTo>
                    <a:pt x="33000" y="269538"/>
                  </a:lnTo>
                  <a:lnTo>
                    <a:pt x="27544" y="266041"/>
                  </a:lnTo>
                  <a:lnTo>
                    <a:pt x="18728" y="253893"/>
                  </a:lnTo>
                  <a:lnTo>
                    <a:pt x="7958" y="221371"/>
                  </a:lnTo>
                  <a:lnTo>
                    <a:pt x="0" y="164732"/>
                  </a:lnTo>
                  <a:lnTo>
                    <a:pt x="8412" y="103101"/>
                  </a:lnTo>
                  <a:lnTo>
                    <a:pt x="15044" y="74060"/>
                  </a:lnTo>
                  <a:lnTo>
                    <a:pt x="46963" y="21642"/>
                  </a:lnTo>
                  <a:lnTo>
                    <a:pt x="66951" y="6183"/>
                  </a:lnTo>
                  <a:lnTo>
                    <a:pt x="78065" y="614"/>
                  </a:lnTo>
                  <a:lnTo>
                    <a:pt x="88573" y="0"/>
                  </a:lnTo>
                  <a:lnTo>
                    <a:pt x="108511" y="7581"/>
                  </a:lnTo>
                  <a:lnTo>
                    <a:pt x="115066" y="14973"/>
                  </a:lnTo>
                  <a:lnTo>
                    <a:pt x="122351" y="34204"/>
                  </a:lnTo>
                  <a:lnTo>
                    <a:pt x="120081" y="56522"/>
                  </a:lnTo>
                  <a:lnTo>
                    <a:pt x="112186" y="78146"/>
                  </a:lnTo>
                  <a:lnTo>
                    <a:pt x="81702" y="138205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8892550" y="1617420"/>
              <a:ext cx="51218" cy="91569"/>
            </a:xfrm>
            <a:custGeom>
              <a:avLst/>
              <a:gdLst/>
              <a:ahLst/>
              <a:cxnLst/>
              <a:rect l="0" t="0" r="0" b="0"/>
              <a:pathLst>
                <a:path w="51218" h="91569">
                  <a:moveTo>
                    <a:pt x="21851" y="9295"/>
                  </a:moveTo>
                  <a:lnTo>
                    <a:pt x="5996" y="63249"/>
                  </a:lnTo>
                  <a:lnTo>
                    <a:pt x="0" y="82851"/>
                  </a:lnTo>
                  <a:lnTo>
                    <a:pt x="2119" y="88285"/>
                  </a:lnTo>
                  <a:lnTo>
                    <a:pt x="7663" y="90874"/>
                  </a:lnTo>
                  <a:lnTo>
                    <a:pt x="15491" y="91568"/>
                  </a:lnTo>
                  <a:lnTo>
                    <a:pt x="21742" y="88932"/>
                  </a:lnTo>
                  <a:lnTo>
                    <a:pt x="41950" y="62438"/>
                  </a:lnTo>
                  <a:lnTo>
                    <a:pt x="47645" y="54019"/>
                  </a:lnTo>
                  <a:lnTo>
                    <a:pt x="51217" y="33648"/>
                  </a:lnTo>
                  <a:lnTo>
                    <a:pt x="50723" y="22432"/>
                  </a:lnTo>
                  <a:lnTo>
                    <a:pt x="48329" y="14955"/>
                  </a:lnTo>
                  <a:lnTo>
                    <a:pt x="44667" y="9970"/>
                  </a:lnTo>
                  <a:lnTo>
                    <a:pt x="31146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8998060" y="1570942"/>
              <a:ext cx="343935" cy="160511"/>
            </a:xfrm>
            <a:custGeom>
              <a:avLst/>
              <a:gdLst/>
              <a:ahLst/>
              <a:cxnLst/>
              <a:rect l="0" t="0" r="0" b="0"/>
              <a:pathLst>
                <a:path w="343935" h="160511">
                  <a:moveTo>
                    <a:pt x="0" y="65069"/>
                  </a:moveTo>
                  <a:lnTo>
                    <a:pt x="12866" y="102761"/>
                  </a:lnTo>
                  <a:lnTo>
                    <a:pt x="17873" y="111886"/>
                  </a:lnTo>
                  <a:lnTo>
                    <a:pt x="23277" y="115904"/>
                  </a:lnTo>
                  <a:lnTo>
                    <a:pt x="28945" y="116517"/>
                  </a:lnTo>
                  <a:lnTo>
                    <a:pt x="40751" y="111690"/>
                  </a:lnTo>
                  <a:lnTo>
                    <a:pt x="52884" y="102659"/>
                  </a:lnTo>
                  <a:lnTo>
                    <a:pt x="60044" y="100457"/>
                  </a:lnTo>
                  <a:lnTo>
                    <a:pt x="76263" y="100765"/>
                  </a:lnTo>
                  <a:lnTo>
                    <a:pt x="81827" y="105392"/>
                  </a:lnTo>
                  <a:lnTo>
                    <a:pt x="88009" y="121549"/>
                  </a:lnTo>
                  <a:lnTo>
                    <a:pt x="91724" y="125445"/>
                  </a:lnTo>
                  <a:lnTo>
                    <a:pt x="96266" y="125976"/>
                  </a:lnTo>
                  <a:lnTo>
                    <a:pt x="101359" y="124265"/>
                  </a:lnTo>
                  <a:lnTo>
                    <a:pt x="136528" y="87263"/>
                  </a:lnTo>
                  <a:lnTo>
                    <a:pt x="143694" y="83996"/>
                  </a:lnTo>
                  <a:lnTo>
                    <a:pt x="177457" y="77912"/>
                  </a:lnTo>
                  <a:lnTo>
                    <a:pt x="194547" y="67679"/>
                  </a:lnTo>
                  <a:lnTo>
                    <a:pt x="209028" y="52802"/>
                  </a:lnTo>
                  <a:lnTo>
                    <a:pt x="210618" y="48628"/>
                  </a:lnTo>
                  <a:lnTo>
                    <a:pt x="208580" y="46879"/>
                  </a:lnTo>
                  <a:lnTo>
                    <a:pt x="204122" y="46745"/>
                  </a:lnTo>
                  <a:lnTo>
                    <a:pt x="200117" y="49755"/>
                  </a:lnTo>
                  <a:lnTo>
                    <a:pt x="192913" y="61361"/>
                  </a:lnTo>
                  <a:lnTo>
                    <a:pt x="187985" y="90250"/>
                  </a:lnTo>
                  <a:lnTo>
                    <a:pt x="192341" y="107590"/>
                  </a:lnTo>
                  <a:lnTo>
                    <a:pt x="202195" y="122182"/>
                  </a:lnTo>
                  <a:lnTo>
                    <a:pt x="225164" y="140978"/>
                  </a:lnTo>
                  <a:lnTo>
                    <a:pt x="269843" y="160510"/>
                  </a:lnTo>
                  <a:lnTo>
                    <a:pt x="274916" y="159681"/>
                  </a:lnTo>
                  <a:lnTo>
                    <a:pt x="277265" y="156030"/>
                  </a:lnTo>
                  <a:lnTo>
                    <a:pt x="281480" y="100444"/>
                  </a:lnTo>
                  <a:lnTo>
                    <a:pt x="291776" y="57253"/>
                  </a:lnTo>
                  <a:lnTo>
                    <a:pt x="310577" y="28325"/>
                  </a:lnTo>
                  <a:lnTo>
                    <a:pt x="343934" y="0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9174675" y="2137969"/>
              <a:ext cx="1" cy="37183"/>
            </a:xfrm>
            <a:custGeom>
              <a:avLst/>
              <a:gdLst/>
              <a:ahLst/>
              <a:cxnLst/>
              <a:rect l="0" t="0" r="0" b="0"/>
              <a:pathLst>
                <a:path w="1" h="37183">
                  <a:moveTo>
                    <a:pt x="0" y="0"/>
                  </a:moveTo>
                  <a:lnTo>
                    <a:pt x="0" y="371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9202562" y="2351766"/>
              <a:ext cx="1" cy="37183"/>
            </a:xfrm>
            <a:custGeom>
              <a:avLst/>
              <a:gdLst/>
              <a:ahLst/>
              <a:cxnLst/>
              <a:rect l="0" t="0" r="0" b="0"/>
              <a:pathLst>
                <a:path w="1" h="37183">
                  <a:moveTo>
                    <a:pt x="0" y="0"/>
                  </a:moveTo>
                  <a:lnTo>
                    <a:pt x="0" y="37182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9183970" y="2537676"/>
              <a:ext cx="9297" cy="27888"/>
            </a:xfrm>
            <a:custGeom>
              <a:avLst/>
              <a:gdLst/>
              <a:ahLst/>
              <a:cxnLst/>
              <a:rect l="0" t="0" r="0" b="0"/>
              <a:pathLst>
                <a:path w="9297" h="27888">
                  <a:moveTo>
                    <a:pt x="9296" y="0"/>
                  </a:moveTo>
                  <a:lnTo>
                    <a:pt x="0" y="27887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9156084" y="2686404"/>
              <a:ext cx="1" cy="9297"/>
            </a:xfrm>
            <a:custGeom>
              <a:avLst/>
              <a:gdLst/>
              <a:ahLst/>
              <a:cxnLst/>
              <a:rect l="0" t="0" r="0" b="0"/>
              <a:pathLst>
                <a:path w="1" h="9297">
                  <a:moveTo>
                    <a:pt x="0" y="0"/>
                  </a:moveTo>
                  <a:lnTo>
                    <a:pt x="0" y="9296"/>
                  </a:lnTo>
                </a:path>
              </a:pathLst>
            </a:custGeom>
            <a:ln w="12700" cap="flat" cmpd="sng" algn="ctr">
              <a:solidFill>
                <a:srgbClr val="0093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5617253" y="111546"/>
            <a:ext cx="2697682" cy="1233992"/>
            <a:chOff x="5617253" y="111546"/>
            <a:chExt cx="2697682" cy="1233992"/>
          </a:xfrm>
        </p:grpSpPr>
        <p:sp>
          <p:nvSpPr>
            <p:cNvPr id="50" name="Freeform 49"/>
            <p:cNvSpPr/>
            <p:nvPr/>
          </p:nvSpPr>
          <p:spPr>
            <a:xfrm>
              <a:off x="5617253" y="232697"/>
              <a:ext cx="137930" cy="501650"/>
            </a:xfrm>
            <a:custGeom>
              <a:avLst/>
              <a:gdLst/>
              <a:ahLst/>
              <a:cxnLst/>
              <a:rect l="0" t="0" r="0" b="0"/>
              <a:pathLst>
                <a:path w="137930" h="501650">
                  <a:moveTo>
                    <a:pt x="136672" y="111237"/>
                  </a:moveTo>
                  <a:lnTo>
                    <a:pt x="129314" y="78148"/>
                  </a:lnTo>
                  <a:lnTo>
                    <a:pt x="125566" y="22761"/>
                  </a:lnTo>
                  <a:lnTo>
                    <a:pt x="117620" y="6157"/>
                  </a:lnTo>
                  <a:lnTo>
                    <a:pt x="111577" y="1936"/>
                  </a:lnTo>
                  <a:lnTo>
                    <a:pt x="104449" y="155"/>
                  </a:lnTo>
                  <a:lnTo>
                    <a:pt x="96599" y="0"/>
                  </a:lnTo>
                  <a:lnTo>
                    <a:pt x="82368" y="5337"/>
                  </a:lnTo>
                  <a:lnTo>
                    <a:pt x="75681" y="9652"/>
                  </a:lnTo>
                  <a:lnTo>
                    <a:pt x="56401" y="40398"/>
                  </a:lnTo>
                  <a:lnTo>
                    <a:pt x="31892" y="101435"/>
                  </a:lnTo>
                  <a:lnTo>
                    <a:pt x="12782" y="162605"/>
                  </a:lnTo>
                  <a:lnTo>
                    <a:pt x="0" y="218416"/>
                  </a:lnTo>
                  <a:lnTo>
                    <a:pt x="532" y="244598"/>
                  </a:lnTo>
                  <a:lnTo>
                    <a:pt x="7654" y="266562"/>
                  </a:lnTo>
                  <a:lnTo>
                    <a:pt x="20459" y="283898"/>
                  </a:lnTo>
                  <a:lnTo>
                    <a:pt x="28211" y="291413"/>
                  </a:lnTo>
                  <a:lnTo>
                    <a:pt x="35445" y="294357"/>
                  </a:lnTo>
                  <a:lnTo>
                    <a:pt x="42334" y="294255"/>
                  </a:lnTo>
                  <a:lnTo>
                    <a:pt x="48992" y="292120"/>
                  </a:lnTo>
                  <a:lnTo>
                    <a:pt x="54463" y="286566"/>
                  </a:lnTo>
                  <a:lnTo>
                    <a:pt x="87979" y="230156"/>
                  </a:lnTo>
                  <a:lnTo>
                    <a:pt x="111345" y="170629"/>
                  </a:lnTo>
                  <a:lnTo>
                    <a:pt x="134079" y="118149"/>
                  </a:lnTo>
                  <a:lnTo>
                    <a:pt x="137009" y="114812"/>
                  </a:lnTo>
                  <a:lnTo>
                    <a:pt x="137929" y="117752"/>
                  </a:lnTo>
                  <a:lnTo>
                    <a:pt x="129425" y="170336"/>
                  </a:lnTo>
                  <a:lnTo>
                    <a:pt x="126613" y="229418"/>
                  </a:lnTo>
                  <a:lnTo>
                    <a:pt x="114473" y="291008"/>
                  </a:lnTo>
                  <a:lnTo>
                    <a:pt x="106780" y="352928"/>
                  </a:lnTo>
                  <a:lnTo>
                    <a:pt x="100930" y="412367"/>
                  </a:lnTo>
                  <a:lnTo>
                    <a:pt x="101840" y="466876"/>
                  </a:lnTo>
                  <a:lnTo>
                    <a:pt x="118081" y="50164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5866910" y="316048"/>
              <a:ext cx="125129" cy="196083"/>
            </a:xfrm>
            <a:custGeom>
              <a:avLst/>
              <a:gdLst/>
              <a:ahLst/>
              <a:cxnLst/>
              <a:rect l="0" t="0" r="0" b="0"/>
              <a:pathLst>
                <a:path w="125129" h="196083">
                  <a:moveTo>
                    <a:pt x="26448" y="0"/>
                  </a:moveTo>
                  <a:lnTo>
                    <a:pt x="8978" y="53312"/>
                  </a:lnTo>
                  <a:lnTo>
                    <a:pt x="619" y="112322"/>
                  </a:lnTo>
                  <a:lnTo>
                    <a:pt x="0" y="169117"/>
                  </a:lnTo>
                  <a:lnTo>
                    <a:pt x="3676" y="191873"/>
                  </a:lnTo>
                  <a:lnTo>
                    <a:pt x="8168" y="196082"/>
                  </a:lnTo>
                  <a:lnTo>
                    <a:pt x="14261" y="195790"/>
                  </a:lnTo>
                  <a:lnTo>
                    <a:pt x="21422" y="192497"/>
                  </a:lnTo>
                  <a:lnTo>
                    <a:pt x="68365" y="131667"/>
                  </a:lnTo>
                  <a:lnTo>
                    <a:pt x="93262" y="76503"/>
                  </a:lnTo>
                  <a:lnTo>
                    <a:pt x="116649" y="32670"/>
                  </a:lnTo>
                  <a:lnTo>
                    <a:pt x="120666" y="29009"/>
                  </a:lnTo>
                  <a:lnTo>
                    <a:pt x="123343" y="30701"/>
                  </a:lnTo>
                  <a:lnTo>
                    <a:pt x="125128" y="35960"/>
                  </a:lnTo>
                  <a:lnTo>
                    <a:pt x="121605" y="87893"/>
                  </a:lnTo>
                  <a:lnTo>
                    <a:pt x="119838" y="146198"/>
                  </a:lnTo>
                  <a:lnTo>
                    <a:pt x="119403" y="18591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6066885" y="323928"/>
              <a:ext cx="77453" cy="187326"/>
            </a:xfrm>
            <a:custGeom>
              <a:avLst/>
              <a:gdLst/>
              <a:ahLst/>
              <a:cxnLst/>
              <a:rect l="0" t="0" r="0" b="0"/>
              <a:pathLst>
                <a:path w="77453" h="187326">
                  <a:moveTo>
                    <a:pt x="77452" y="10711"/>
                  </a:moveTo>
                  <a:lnTo>
                    <a:pt x="67582" y="841"/>
                  </a:lnTo>
                  <a:lnTo>
                    <a:pt x="62609" y="0"/>
                  </a:lnTo>
                  <a:lnTo>
                    <a:pt x="57228" y="1504"/>
                  </a:lnTo>
                  <a:lnTo>
                    <a:pt x="51575" y="4573"/>
                  </a:lnTo>
                  <a:lnTo>
                    <a:pt x="42540" y="19000"/>
                  </a:lnTo>
                  <a:lnTo>
                    <a:pt x="21877" y="78445"/>
                  </a:lnTo>
                  <a:lnTo>
                    <a:pt x="6212" y="132745"/>
                  </a:lnTo>
                  <a:lnTo>
                    <a:pt x="0" y="159625"/>
                  </a:lnTo>
                  <a:lnTo>
                    <a:pt x="1029" y="167825"/>
                  </a:lnTo>
                  <a:lnTo>
                    <a:pt x="4814" y="172260"/>
                  </a:lnTo>
                  <a:lnTo>
                    <a:pt x="10436" y="174183"/>
                  </a:lnTo>
                  <a:lnTo>
                    <a:pt x="16249" y="171334"/>
                  </a:lnTo>
                  <a:lnTo>
                    <a:pt x="65088" y="111468"/>
                  </a:lnTo>
                  <a:lnTo>
                    <a:pt x="69209" y="110933"/>
                  </a:lnTo>
                  <a:lnTo>
                    <a:pt x="71957" y="115741"/>
                  </a:lnTo>
                  <a:lnTo>
                    <a:pt x="76969" y="170827"/>
                  </a:lnTo>
                  <a:lnTo>
                    <a:pt x="77452" y="187325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6268461" y="130137"/>
              <a:ext cx="98969" cy="297458"/>
            </a:xfrm>
            <a:custGeom>
              <a:avLst/>
              <a:gdLst/>
              <a:ahLst/>
              <a:cxnLst/>
              <a:rect l="0" t="0" r="0" b="0"/>
              <a:pathLst>
                <a:path w="98969" h="297458">
                  <a:moveTo>
                    <a:pt x="43195" y="0"/>
                  </a:moveTo>
                  <a:lnTo>
                    <a:pt x="18906" y="47566"/>
                  </a:lnTo>
                  <a:lnTo>
                    <a:pt x="8866" y="86629"/>
                  </a:lnTo>
                  <a:lnTo>
                    <a:pt x="0" y="146021"/>
                  </a:lnTo>
                  <a:lnTo>
                    <a:pt x="120" y="192529"/>
                  </a:lnTo>
                  <a:lnTo>
                    <a:pt x="9783" y="246663"/>
                  </a:lnTo>
                  <a:lnTo>
                    <a:pt x="23541" y="279194"/>
                  </a:lnTo>
                  <a:lnTo>
                    <a:pt x="30092" y="284248"/>
                  </a:lnTo>
                  <a:lnTo>
                    <a:pt x="37558" y="286586"/>
                  </a:lnTo>
                  <a:lnTo>
                    <a:pt x="45634" y="287111"/>
                  </a:lnTo>
                  <a:lnTo>
                    <a:pt x="60116" y="282186"/>
                  </a:lnTo>
                  <a:lnTo>
                    <a:pt x="66870" y="277981"/>
                  </a:lnTo>
                  <a:lnTo>
                    <a:pt x="73438" y="277243"/>
                  </a:lnTo>
                  <a:lnTo>
                    <a:pt x="86244" y="281932"/>
                  </a:lnTo>
                  <a:lnTo>
                    <a:pt x="93313" y="288147"/>
                  </a:lnTo>
                  <a:lnTo>
                    <a:pt x="98968" y="29745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413907" y="213797"/>
              <a:ext cx="1" cy="18592"/>
            </a:xfrm>
            <a:custGeom>
              <a:avLst/>
              <a:gdLst/>
              <a:ahLst/>
              <a:cxnLst/>
              <a:rect l="0" t="0" r="0" b="0"/>
              <a:pathLst>
                <a:path w="1" h="18592">
                  <a:moveTo>
                    <a:pt x="0" y="18591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6451088" y="111546"/>
              <a:ext cx="46479" cy="316049"/>
            </a:xfrm>
            <a:custGeom>
              <a:avLst/>
              <a:gdLst/>
              <a:ahLst/>
              <a:cxnLst/>
              <a:rect l="0" t="0" r="0" b="0"/>
              <a:pathLst>
                <a:path w="46479" h="316049">
                  <a:moveTo>
                    <a:pt x="46478" y="0"/>
                  </a:moveTo>
                  <a:lnTo>
                    <a:pt x="43724" y="55161"/>
                  </a:lnTo>
                  <a:lnTo>
                    <a:pt x="31655" y="117663"/>
                  </a:lnTo>
                  <a:lnTo>
                    <a:pt x="25878" y="170058"/>
                  </a:lnTo>
                  <a:lnTo>
                    <a:pt x="15096" y="224896"/>
                  </a:lnTo>
                  <a:lnTo>
                    <a:pt x="4053" y="279834"/>
                  </a:lnTo>
                  <a:lnTo>
                    <a:pt x="0" y="31604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6451088" y="362525"/>
              <a:ext cx="55775" cy="55774"/>
            </a:xfrm>
            <a:custGeom>
              <a:avLst/>
              <a:gdLst/>
              <a:ahLst/>
              <a:cxnLst/>
              <a:rect l="0" t="0" r="0" b="0"/>
              <a:pathLst>
                <a:path w="55775" h="55774">
                  <a:moveTo>
                    <a:pt x="0" y="55773"/>
                  </a:moveTo>
                  <a:lnTo>
                    <a:pt x="2067" y="21766"/>
                  </a:lnTo>
                  <a:lnTo>
                    <a:pt x="9870" y="5887"/>
                  </a:lnTo>
                  <a:lnTo>
                    <a:pt x="15876" y="1859"/>
                  </a:lnTo>
                  <a:lnTo>
                    <a:pt x="55774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6562635" y="325343"/>
              <a:ext cx="75389" cy="244136"/>
            </a:xfrm>
            <a:custGeom>
              <a:avLst/>
              <a:gdLst/>
              <a:ahLst/>
              <a:cxnLst/>
              <a:rect l="0" t="0" r="0" b="0"/>
              <a:pathLst>
                <a:path w="75389" h="244136">
                  <a:moveTo>
                    <a:pt x="0" y="0"/>
                  </a:moveTo>
                  <a:lnTo>
                    <a:pt x="0" y="59756"/>
                  </a:lnTo>
                  <a:lnTo>
                    <a:pt x="3099" y="66691"/>
                  </a:lnTo>
                  <a:lnTo>
                    <a:pt x="8262" y="70282"/>
                  </a:lnTo>
                  <a:lnTo>
                    <a:pt x="14804" y="71642"/>
                  </a:lnTo>
                  <a:lnTo>
                    <a:pt x="21230" y="70484"/>
                  </a:lnTo>
                  <a:lnTo>
                    <a:pt x="40144" y="58984"/>
                  </a:lnTo>
                  <a:lnTo>
                    <a:pt x="52613" y="48249"/>
                  </a:lnTo>
                  <a:lnTo>
                    <a:pt x="58831" y="48691"/>
                  </a:lnTo>
                  <a:lnTo>
                    <a:pt x="65041" y="53118"/>
                  </a:lnTo>
                  <a:lnTo>
                    <a:pt x="71247" y="60200"/>
                  </a:lnTo>
                  <a:lnTo>
                    <a:pt x="75388" y="84594"/>
                  </a:lnTo>
                  <a:lnTo>
                    <a:pt x="71913" y="133168"/>
                  </a:lnTo>
                  <a:lnTo>
                    <a:pt x="67096" y="186809"/>
                  </a:lnTo>
                  <a:lnTo>
                    <a:pt x="63903" y="219360"/>
                  </a:lnTo>
                  <a:lnTo>
                    <a:pt x="55599" y="240713"/>
                  </a:lnTo>
                  <a:lnTo>
                    <a:pt x="51526" y="244135"/>
                  </a:lnTo>
                  <a:lnTo>
                    <a:pt x="47777" y="243318"/>
                  </a:lnTo>
                  <a:lnTo>
                    <a:pt x="44245" y="239675"/>
                  </a:lnTo>
                  <a:lnTo>
                    <a:pt x="34340" y="204939"/>
                  </a:lnTo>
                  <a:lnTo>
                    <a:pt x="34733" y="170203"/>
                  </a:lnTo>
                  <a:lnTo>
                    <a:pt x="46970" y="109261"/>
                  </a:lnTo>
                  <a:lnTo>
                    <a:pt x="55773" y="8366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5831838" y="957438"/>
              <a:ext cx="33634" cy="264742"/>
            </a:xfrm>
            <a:custGeom>
              <a:avLst/>
              <a:gdLst/>
              <a:ahLst/>
              <a:cxnLst/>
              <a:rect l="0" t="0" r="0" b="0"/>
              <a:pathLst>
                <a:path w="33634" h="264742">
                  <a:moveTo>
                    <a:pt x="24337" y="0"/>
                  </a:moveTo>
                  <a:lnTo>
                    <a:pt x="11399" y="53618"/>
                  </a:lnTo>
                  <a:lnTo>
                    <a:pt x="474" y="107410"/>
                  </a:lnTo>
                  <a:lnTo>
                    <a:pt x="0" y="157819"/>
                  </a:lnTo>
                  <a:lnTo>
                    <a:pt x="9545" y="217429"/>
                  </a:lnTo>
                  <a:lnTo>
                    <a:pt x="18348" y="260777"/>
                  </a:lnTo>
                  <a:lnTo>
                    <a:pt x="20344" y="264741"/>
                  </a:lnTo>
                  <a:lnTo>
                    <a:pt x="21676" y="262219"/>
                  </a:lnTo>
                  <a:lnTo>
                    <a:pt x="23811" y="211198"/>
                  </a:lnTo>
                  <a:lnTo>
                    <a:pt x="24233" y="153762"/>
                  </a:lnTo>
                  <a:lnTo>
                    <a:pt x="29259" y="95046"/>
                  </a:lnTo>
                  <a:lnTo>
                    <a:pt x="33057" y="44904"/>
                  </a:lnTo>
                  <a:lnTo>
                    <a:pt x="33633" y="2788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5784216" y="901665"/>
              <a:ext cx="164916" cy="287162"/>
            </a:xfrm>
            <a:custGeom>
              <a:avLst/>
              <a:gdLst/>
              <a:ahLst/>
              <a:cxnLst/>
              <a:rect l="0" t="0" r="0" b="0"/>
              <a:pathLst>
                <a:path w="164916" h="287162">
                  <a:moveTo>
                    <a:pt x="25482" y="0"/>
                  </a:moveTo>
                  <a:lnTo>
                    <a:pt x="15613" y="9869"/>
                  </a:lnTo>
                  <a:lnTo>
                    <a:pt x="4540" y="40680"/>
                  </a:lnTo>
                  <a:lnTo>
                    <a:pt x="0" y="89936"/>
                  </a:lnTo>
                  <a:lnTo>
                    <a:pt x="10714" y="151837"/>
                  </a:lnTo>
                  <a:lnTo>
                    <a:pt x="23560" y="202438"/>
                  </a:lnTo>
                  <a:lnTo>
                    <a:pt x="42162" y="255583"/>
                  </a:lnTo>
                  <a:lnTo>
                    <a:pt x="45898" y="266442"/>
                  </a:lnTo>
                  <a:lnTo>
                    <a:pt x="58310" y="281262"/>
                  </a:lnTo>
                  <a:lnTo>
                    <a:pt x="65959" y="286661"/>
                  </a:lnTo>
                  <a:lnTo>
                    <a:pt x="74156" y="287161"/>
                  </a:lnTo>
                  <a:lnTo>
                    <a:pt x="91527" y="279454"/>
                  </a:lnTo>
                  <a:lnTo>
                    <a:pt x="104067" y="265700"/>
                  </a:lnTo>
                  <a:lnTo>
                    <a:pt x="130534" y="204275"/>
                  </a:lnTo>
                  <a:lnTo>
                    <a:pt x="149396" y="143774"/>
                  </a:lnTo>
                  <a:lnTo>
                    <a:pt x="158710" y="112833"/>
                  </a:lnTo>
                  <a:lnTo>
                    <a:pt x="159745" y="111371"/>
                  </a:lnTo>
                  <a:lnTo>
                    <a:pt x="156367" y="164325"/>
                  </a:lnTo>
                  <a:lnTo>
                    <a:pt x="163075" y="220569"/>
                  </a:lnTo>
                  <a:lnTo>
                    <a:pt x="164915" y="23238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6051425" y="1012476"/>
              <a:ext cx="74321" cy="333062"/>
            </a:xfrm>
            <a:custGeom>
              <a:avLst/>
              <a:gdLst/>
              <a:ahLst/>
              <a:cxnLst/>
              <a:rect l="0" t="0" r="0" b="0"/>
              <a:pathLst>
                <a:path w="74321" h="333062">
                  <a:moveTo>
                    <a:pt x="27843" y="84395"/>
                  </a:moveTo>
                  <a:lnTo>
                    <a:pt x="26810" y="136343"/>
                  </a:lnTo>
                  <a:lnTo>
                    <a:pt x="21455" y="192283"/>
                  </a:lnTo>
                  <a:lnTo>
                    <a:pt x="19121" y="249767"/>
                  </a:lnTo>
                  <a:lnTo>
                    <a:pt x="11201" y="307040"/>
                  </a:lnTo>
                  <a:lnTo>
                    <a:pt x="5643" y="330355"/>
                  </a:lnTo>
                  <a:lnTo>
                    <a:pt x="3747" y="333061"/>
                  </a:lnTo>
                  <a:lnTo>
                    <a:pt x="2483" y="329701"/>
                  </a:lnTo>
                  <a:lnTo>
                    <a:pt x="178" y="266237"/>
                  </a:lnTo>
                  <a:lnTo>
                    <a:pt x="0" y="207532"/>
                  </a:lnTo>
                  <a:lnTo>
                    <a:pt x="6353" y="146206"/>
                  </a:lnTo>
                  <a:lnTo>
                    <a:pt x="11433" y="87118"/>
                  </a:lnTo>
                  <a:lnTo>
                    <a:pt x="25032" y="23816"/>
                  </a:lnTo>
                  <a:lnTo>
                    <a:pt x="31069" y="2731"/>
                  </a:lnTo>
                  <a:lnTo>
                    <a:pt x="36191" y="0"/>
                  </a:lnTo>
                  <a:lnTo>
                    <a:pt x="42704" y="2311"/>
                  </a:lnTo>
                  <a:lnTo>
                    <a:pt x="50144" y="7983"/>
                  </a:lnTo>
                  <a:lnTo>
                    <a:pt x="61166" y="28056"/>
                  </a:lnTo>
                  <a:lnTo>
                    <a:pt x="74320" y="7509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6209671" y="790119"/>
              <a:ext cx="64804" cy="316048"/>
            </a:xfrm>
            <a:custGeom>
              <a:avLst/>
              <a:gdLst/>
              <a:ahLst/>
              <a:cxnLst/>
              <a:rect l="0" t="0" r="0" b="0"/>
              <a:pathLst>
                <a:path w="64804" h="316048">
                  <a:moveTo>
                    <a:pt x="36916" y="0"/>
                  </a:moveTo>
                  <a:lnTo>
                    <a:pt x="23107" y="32783"/>
                  </a:lnTo>
                  <a:lnTo>
                    <a:pt x="13660" y="83618"/>
                  </a:lnTo>
                  <a:lnTo>
                    <a:pt x="9944" y="145354"/>
                  </a:lnTo>
                  <a:lnTo>
                    <a:pt x="4276" y="202572"/>
                  </a:lnTo>
                  <a:lnTo>
                    <a:pt x="1079" y="253162"/>
                  </a:lnTo>
                  <a:lnTo>
                    <a:pt x="0" y="301636"/>
                  </a:lnTo>
                  <a:lnTo>
                    <a:pt x="790" y="246505"/>
                  </a:lnTo>
                  <a:lnTo>
                    <a:pt x="4679" y="225235"/>
                  </a:lnTo>
                  <a:lnTo>
                    <a:pt x="8195" y="220389"/>
                  </a:lnTo>
                  <a:lnTo>
                    <a:pt x="12604" y="219225"/>
                  </a:lnTo>
                  <a:lnTo>
                    <a:pt x="17610" y="220514"/>
                  </a:lnTo>
                  <a:lnTo>
                    <a:pt x="28680" y="230209"/>
                  </a:lnTo>
                  <a:lnTo>
                    <a:pt x="43771" y="253087"/>
                  </a:lnTo>
                  <a:lnTo>
                    <a:pt x="61835" y="301429"/>
                  </a:lnTo>
                  <a:lnTo>
                    <a:pt x="64803" y="316047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6320951" y="864483"/>
              <a:ext cx="2" cy="74365"/>
            </a:xfrm>
            <a:custGeom>
              <a:avLst/>
              <a:gdLst/>
              <a:ahLst/>
              <a:cxnLst/>
              <a:rect l="0" t="0" r="0" b="0"/>
              <a:pathLst>
                <a:path w="2" h="74365">
                  <a:moveTo>
                    <a:pt x="0" y="0"/>
                  </a:moveTo>
                  <a:lnTo>
                    <a:pt x="1" y="45049"/>
                  </a:lnTo>
                  <a:lnTo>
                    <a:pt x="0" y="7436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6376724" y="1078280"/>
              <a:ext cx="12701" cy="12701"/>
            </a:xfrm>
            <a:custGeom>
              <a:avLst/>
              <a:gdLst/>
              <a:ahLst/>
              <a:cxnLst/>
              <a:rect l="0" t="0" r="0" b="0"/>
              <a:pathLst>
                <a:path w="12701" h="12701">
                  <a:moveTo>
                    <a:pt x="0" y="0"/>
                  </a:moveTo>
                  <a:lnTo>
                    <a:pt x="12700" y="1270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6432498" y="1022507"/>
              <a:ext cx="168412" cy="148729"/>
            </a:xfrm>
            <a:custGeom>
              <a:avLst/>
              <a:gdLst/>
              <a:ahLst/>
              <a:cxnLst/>
              <a:rect l="0" t="0" r="0" b="0"/>
              <a:pathLst>
                <a:path w="168412" h="148729">
                  <a:moveTo>
                    <a:pt x="0" y="0"/>
                  </a:moveTo>
                  <a:lnTo>
                    <a:pt x="12776" y="29684"/>
                  </a:lnTo>
                  <a:lnTo>
                    <a:pt x="22759" y="82468"/>
                  </a:lnTo>
                  <a:lnTo>
                    <a:pt x="26534" y="86997"/>
                  </a:lnTo>
                  <a:lnTo>
                    <a:pt x="31116" y="87950"/>
                  </a:lnTo>
                  <a:lnTo>
                    <a:pt x="36236" y="86520"/>
                  </a:lnTo>
                  <a:lnTo>
                    <a:pt x="60329" y="72481"/>
                  </a:lnTo>
                  <a:lnTo>
                    <a:pt x="76389" y="72838"/>
                  </a:lnTo>
                  <a:lnTo>
                    <a:pt x="81911" y="77478"/>
                  </a:lnTo>
                  <a:lnTo>
                    <a:pt x="88047" y="93651"/>
                  </a:lnTo>
                  <a:lnTo>
                    <a:pt x="93814" y="98583"/>
                  </a:lnTo>
                  <a:lnTo>
                    <a:pt x="101791" y="100838"/>
                  </a:lnTo>
                  <a:lnTo>
                    <a:pt x="111240" y="101309"/>
                  </a:lnTo>
                  <a:lnTo>
                    <a:pt x="119604" y="97491"/>
                  </a:lnTo>
                  <a:lnTo>
                    <a:pt x="154353" y="60285"/>
                  </a:lnTo>
                  <a:lnTo>
                    <a:pt x="168411" y="30830"/>
                  </a:lnTo>
                  <a:lnTo>
                    <a:pt x="168047" y="27783"/>
                  </a:lnTo>
                  <a:lnTo>
                    <a:pt x="164706" y="29883"/>
                  </a:lnTo>
                  <a:lnTo>
                    <a:pt x="147953" y="52577"/>
                  </a:lnTo>
                  <a:lnTo>
                    <a:pt x="138056" y="73977"/>
                  </a:lnTo>
                  <a:lnTo>
                    <a:pt x="133656" y="97258"/>
                  </a:lnTo>
                  <a:lnTo>
                    <a:pt x="137210" y="115869"/>
                  </a:lnTo>
                  <a:lnTo>
                    <a:pt x="148727" y="14872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6971637" y="492662"/>
              <a:ext cx="27888" cy="148730"/>
            </a:xfrm>
            <a:custGeom>
              <a:avLst/>
              <a:gdLst/>
              <a:ahLst/>
              <a:cxnLst/>
              <a:rect l="0" t="0" r="0" b="0"/>
              <a:pathLst>
                <a:path w="27888" h="148730">
                  <a:moveTo>
                    <a:pt x="27887" y="0"/>
                  </a:moveTo>
                  <a:lnTo>
                    <a:pt x="18017" y="14804"/>
                  </a:lnTo>
                  <a:lnTo>
                    <a:pt x="4630" y="68797"/>
                  </a:lnTo>
                  <a:lnTo>
                    <a:pt x="914" y="121999"/>
                  </a:lnTo>
                  <a:lnTo>
                    <a:pt x="0" y="148729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7135264" y="269570"/>
              <a:ext cx="105945" cy="232389"/>
            </a:xfrm>
            <a:custGeom>
              <a:avLst/>
              <a:gdLst/>
              <a:ahLst/>
              <a:cxnLst/>
              <a:rect l="0" t="0" r="0" b="0"/>
              <a:pathLst>
                <a:path w="105945" h="232389">
                  <a:moveTo>
                    <a:pt x="105944" y="0"/>
                  </a:moveTo>
                  <a:lnTo>
                    <a:pt x="91140" y="4935"/>
                  </a:lnTo>
                  <a:lnTo>
                    <a:pt x="78363" y="15620"/>
                  </a:lnTo>
                  <a:lnTo>
                    <a:pt x="33544" y="75735"/>
                  </a:lnTo>
                  <a:lnTo>
                    <a:pt x="8274" y="130127"/>
                  </a:lnTo>
                  <a:lnTo>
                    <a:pt x="0" y="164103"/>
                  </a:lnTo>
                  <a:lnTo>
                    <a:pt x="1363" y="184481"/>
                  </a:lnTo>
                  <a:lnTo>
                    <a:pt x="8166" y="201112"/>
                  </a:lnTo>
                  <a:lnTo>
                    <a:pt x="12872" y="208439"/>
                  </a:lnTo>
                  <a:lnTo>
                    <a:pt x="29117" y="219334"/>
                  </a:lnTo>
                  <a:lnTo>
                    <a:pt x="55982" y="228520"/>
                  </a:lnTo>
                  <a:lnTo>
                    <a:pt x="78057" y="23238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7258735" y="325343"/>
              <a:ext cx="131202" cy="139434"/>
            </a:xfrm>
            <a:custGeom>
              <a:avLst/>
              <a:gdLst/>
              <a:ahLst/>
              <a:cxnLst/>
              <a:rect l="0" t="0" r="0" b="0"/>
              <a:pathLst>
                <a:path w="131202" h="139434">
                  <a:moveTo>
                    <a:pt x="94019" y="0"/>
                  </a:moveTo>
                  <a:lnTo>
                    <a:pt x="41639" y="61102"/>
                  </a:lnTo>
                  <a:lnTo>
                    <a:pt x="8741" y="96564"/>
                  </a:lnTo>
                  <a:lnTo>
                    <a:pt x="0" y="113150"/>
                  </a:lnTo>
                  <a:lnTo>
                    <a:pt x="1388" y="116747"/>
                  </a:lnTo>
                  <a:lnTo>
                    <a:pt x="6443" y="117079"/>
                  </a:lnTo>
                  <a:lnTo>
                    <a:pt x="67420" y="104675"/>
                  </a:lnTo>
                  <a:lnTo>
                    <a:pt x="79385" y="103867"/>
                  </a:lnTo>
                  <a:lnTo>
                    <a:pt x="89427" y="106427"/>
                  </a:lnTo>
                  <a:lnTo>
                    <a:pt x="117632" y="127290"/>
                  </a:lnTo>
                  <a:lnTo>
                    <a:pt x="131201" y="139433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7447020" y="324829"/>
              <a:ext cx="117084" cy="277543"/>
            </a:xfrm>
            <a:custGeom>
              <a:avLst/>
              <a:gdLst/>
              <a:ahLst/>
              <a:cxnLst/>
              <a:rect l="0" t="0" r="0" b="0"/>
              <a:pathLst>
                <a:path w="117084" h="277543">
                  <a:moveTo>
                    <a:pt x="26576" y="74878"/>
                  </a:moveTo>
                  <a:lnTo>
                    <a:pt x="20188" y="100240"/>
                  </a:lnTo>
                  <a:lnTo>
                    <a:pt x="17855" y="156203"/>
                  </a:lnTo>
                  <a:lnTo>
                    <a:pt x="10967" y="213812"/>
                  </a:lnTo>
                  <a:lnTo>
                    <a:pt x="3443" y="273525"/>
                  </a:lnTo>
                  <a:lnTo>
                    <a:pt x="1859" y="277542"/>
                  </a:lnTo>
                  <a:lnTo>
                    <a:pt x="801" y="276089"/>
                  </a:lnTo>
                  <a:lnTo>
                    <a:pt x="0" y="233119"/>
                  </a:lnTo>
                  <a:lnTo>
                    <a:pt x="8856" y="183101"/>
                  </a:lnTo>
                  <a:lnTo>
                    <a:pt x="25485" y="123798"/>
                  </a:lnTo>
                  <a:lnTo>
                    <a:pt x="41240" y="70808"/>
                  </a:lnTo>
                  <a:lnTo>
                    <a:pt x="57451" y="19793"/>
                  </a:lnTo>
                  <a:lnTo>
                    <a:pt x="69217" y="6328"/>
                  </a:lnTo>
                  <a:lnTo>
                    <a:pt x="76693" y="1292"/>
                  </a:lnTo>
                  <a:lnTo>
                    <a:pt x="83742" y="0"/>
                  </a:lnTo>
                  <a:lnTo>
                    <a:pt x="90508" y="1204"/>
                  </a:lnTo>
                  <a:lnTo>
                    <a:pt x="97084" y="4073"/>
                  </a:lnTo>
                  <a:lnTo>
                    <a:pt x="107144" y="15522"/>
                  </a:lnTo>
                  <a:lnTo>
                    <a:pt x="111273" y="22914"/>
                  </a:lnTo>
                  <a:lnTo>
                    <a:pt x="117083" y="62924"/>
                  </a:lnTo>
                  <a:lnTo>
                    <a:pt x="111626" y="121443"/>
                  </a:lnTo>
                  <a:lnTo>
                    <a:pt x="100939" y="158538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7606035" y="306752"/>
              <a:ext cx="109245" cy="160902"/>
            </a:xfrm>
            <a:custGeom>
              <a:avLst/>
              <a:gdLst/>
              <a:ahLst/>
              <a:cxnLst/>
              <a:rect l="0" t="0" r="0" b="0"/>
              <a:pathLst>
                <a:path w="109245" h="160902">
                  <a:moveTo>
                    <a:pt x="90653" y="0"/>
                  </a:moveTo>
                  <a:lnTo>
                    <a:pt x="68390" y="16908"/>
                  </a:lnTo>
                  <a:lnTo>
                    <a:pt x="39663" y="55135"/>
                  </a:lnTo>
                  <a:lnTo>
                    <a:pt x="9352" y="111490"/>
                  </a:lnTo>
                  <a:lnTo>
                    <a:pt x="2877" y="131145"/>
                  </a:lnTo>
                  <a:lnTo>
                    <a:pt x="0" y="153652"/>
                  </a:lnTo>
                  <a:lnTo>
                    <a:pt x="2332" y="159241"/>
                  </a:lnTo>
                  <a:lnTo>
                    <a:pt x="6984" y="160901"/>
                  </a:lnTo>
                  <a:lnTo>
                    <a:pt x="13184" y="159942"/>
                  </a:lnTo>
                  <a:lnTo>
                    <a:pt x="36714" y="143788"/>
                  </a:lnTo>
                  <a:lnTo>
                    <a:pt x="74242" y="114466"/>
                  </a:lnTo>
                  <a:lnTo>
                    <a:pt x="82810" y="110394"/>
                  </a:lnTo>
                  <a:lnTo>
                    <a:pt x="89556" y="109745"/>
                  </a:lnTo>
                  <a:lnTo>
                    <a:pt x="95086" y="111379"/>
                  </a:lnTo>
                  <a:lnTo>
                    <a:pt x="109244" y="12084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7763759" y="325343"/>
              <a:ext cx="165318" cy="167992"/>
            </a:xfrm>
            <a:custGeom>
              <a:avLst/>
              <a:gdLst/>
              <a:ahLst/>
              <a:cxnLst/>
              <a:rect l="0" t="0" r="0" b="0"/>
              <a:pathLst>
                <a:path w="165318" h="167992">
                  <a:moveTo>
                    <a:pt x="63066" y="0"/>
                  </a:moveTo>
                  <a:lnTo>
                    <a:pt x="23955" y="56000"/>
                  </a:lnTo>
                  <a:lnTo>
                    <a:pt x="4757" y="102281"/>
                  </a:lnTo>
                  <a:lnTo>
                    <a:pt x="0" y="140015"/>
                  </a:lnTo>
                  <a:lnTo>
                    <a:pt x="2431" y="150150"/>
                  </a:lnTo>
                  <a:lnTo>
                    <a:pt x="7150" y="157939"/>
                  </a:lnTo>
                  <a:lnTo>
                    <a:pt x="13395" y="164164"/>
                  </a:lnTo>
                  <a:lnTo>
                    <a:pt x="21690" y="167281"/>
                  </a:lnTo>
                  <a:lnTo>
                    <a:pt x="41923" y="167991"/>
                  </a:lnTo>
                  <a:lnTo>
                    <a:pt x="59177" y="162109"/>
                  </a:lnTo>
                  <a:lnTo>
                    <a:pt x="99907" y="129680"/>
                  </a:lnTo>
                  <a:lnTo>
                    <a:pt x="129903" y="105259"/>
                  </a:lnTo>
                  <a:lnTo>
                    <a:pt x="137577" y="105289"/>
                  </a:lnTo>
                  <a:lnTo>
                    <a:pt x="144757" y="109440"/>
                  </a:lnTo>
                  <a:lnTo>
                    <a:pt x="151611" y="116339"/>
                  </a:lnTo>
                  <a:lnTo>
                    <a:pt x="159226" y="132268"/>
                  </a:lnTo>
                  <a:lnTo>
                    <a:pt x="165317" y="158024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8003440" y="241683"/>
              <a:ext cx="18591" cy="18592"/>
            </a:xfrm>
            <a:custGeom>
              <a:avLst/>
              <a:gdLst/>
              <a:ahLst/>
              <a:cxnLst/>
              <a:rect l="0" t="0" r="0" b="0"/>
              <a:pathLst>
                <a:path w="18591" h="18592">
                  <a:moveTo>
                    <a:pt x="18590" y="18591"/>
                  </a:moveTo>
                  <a:lnTo>
                    <a:pt x="0" y="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8073086" y="130137"/>
              <a:ext cx="72453" cy="370138"/>
            </a:xfrm>
            <a:custGeom>
              <a:avLst/>
              <a:gdLst/>
              <a:ahLst/>
              <a:cxnLst/>
              <a:rect l="0" t="0" r="0" b="0"/>
              <a:pathLst>
                <a:path w="72453" h="370138">
                  <a:moveTo>
                    <a:pt x="60491" y="0"/>
                  </a:moveTo>
                  <a:lnTo>
                    <a:pt x="70360" y="19739"/>
                  </a:lnTo>
                  <a:lnTo>
                    <a:pt x="72452" y="40447"/>
                  </a:lnTo>
                  <a:lnTo>
                    <a:pt x="65378" y="92338"/>
                  </a:lnTo>
                  <a:lnTo>
                    <a:pt x="59390" y="153350"/>
                  </a:lnTo>
                  <a:lnTo>
                    <a:pt x="46968" y="205871"/>
                  </a:lnTo>
                  <a:lnTo>
                    <a:pt x="36286" y="259648"/>
                  </a:lnTo>
                  <a:lnTo>
                    <a:pt x="23424" y="321853"/>
                  </a:lnTo>
                  <a:lnTo>
                    <a:pt x="10937" y="369295"/>
                  </a:lnTo>
                  <a:lnTo>
                    <a:pt x="8864" y="370137"/>
                  </a:lnTo>
                  <a:lnTo>
                    <a:pt x="6560" y="354547"/>
                  </a:lnTo>
                  <a:lnTo>
                    <a:pt x="9563" y="292211"/>
                  </a:lnTo>
                  <a:lnTo>
                    <a:pt x="0" y="248414"/>
                  </a:lnTo>
                  <a:lnTo>
                    <a:pt x="13761" y="272905"/>
                  </a:lnTo>
                  <a:lnTo>
                    <a:pt x="27328" y="284135"/>
                  </a:lnTo>
                  <a:lnTo>
                    <a:pt x="60491" y="306752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8191760" y="404068"/>
              <a:ext cx="123175" cy="329659"/>
            </a:xfrm>
            <a:custGeom>
              <a:avLst/>
              <a:gdLst/>
              <a:ahLst/>
              <a:cxnLst/>
              <a:rect l="0" t="0" r="0" b="0"/>
              <a:pathLst>
                <a:path w="123175" h="329659">
                  <a:moveTo>
                    <a:pt x="34772" y="4935"/>
                  </a:moveTo>
                  <a:lnTo>
                    <a:pt x="49576" y="0"/>
                  </a:lnTo>
                  <a:lnTo>
                    <a:pt x="53937" y="3711"/>
                  </a:lnTo>
                  <a:lnTo>
                    <a:pt x="58782" y="21605"/>
                  </a:lnTo>
                  <a:lnTo>
                    <a:pt x="56575" y="55778"/>
                  </a:lnTo>
                  <a:lnTo>
                    <a:pt x="58603" y="62585"/>
                  </a:lnTo>
                  <a:lnTo>
                    <a:pt x="63053" y="66091"/>
                  </a:lnTo>
                  <a:lnTo>
                    <a:pt x="69119" y="67395"/>
                  </a:lnTo>
                  <a:lnTo>
                    <a:pt x="92459" y="64296"/>
                  </a:lnTo>
                  <a:lnTo>
                    <a:pt x="100084" y="66198"/>
                  </a:lnTo>
                  <a:lnTo>
                    <a:pt x="114064" y="76575"/>
                  </a:lnTo>
                  <a:lnTo>
                    <a:pt x="121655" y="99778"/>
                  </a:lnTo>
                  <a:lnTo>
                    <a:pt x="123174" y="139418"/>
                  </a:lnTo>
                  <a:lnTo>
                    <a:pt x="118023" y="197614"/>
                  </a:lnTo>
                  <a:lnTo>
                    <a:pt x="105576" y="254153"/>
                  </a:lnTo>
                  <a:lnTo>
                    <a:pt x="82471" y="311532"/>
                  </a:lnTo>
                  <a:lnTo>
                    <a:pt x="68365" y="324701"/>
                  </a:lnTo>
                  <a:lnTo>
                    <a:pt x="60267" y="329658"/>
                  </a:lnTo>
                  <a:lnTo>
                    <a:pt x="52801" y="328832"/>
                  </a:lnTo>
                  <a:lnTo>
                    <a:pt x="45758" y="324150"/>
                  </a:lnTo>
                  <a:lnTo>
                    <a:pt x="19613" y="291885"/>
                  </a:lnTo>
                  <a:lnTo>
                    <a:pt x="5722" y="250047"/>
                  </a:lnTo>
                  <a:lnTo>
                    <a:pt x="0" y="203337"/>
                  </a:lnTo>
                  <a:lnTo>
                    <a:pt x="9677" y="175052"/>
                  </a:lnTo>
                  <a:lnTo>
                    <a:pt x="35599" y="141409"/>
                  </a:lnTo>
                  <a:lnTo>
                    <a:pt x="62904" y="121113"/>
                  </a:lnTo>
                  <a:lnTo>
                    <a:pt x="109136" y="97890"/>
                  </a:lnTo>
                </a:path>
              </a:pathLst>
            </a:custGeom>
            <a:ln w="12700" cap="flat" cmpd="sng" algn="ctr">
              <a:solidFill>
                <a:srgbClr val="060A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929521" y="780823"/>
            <a:ext cx="1033535" cy="548437"/>
            <a:chOff x="6929521" y="780823"/>
            <a:chExt cx="1033535" cy="548437"/>
          </a:xfrm>
        </p:grpSpPr>
        <p:sp>
          <p:nvSpPr>
            <p:cNvPr id="75" name="Freeform 74"/>
            <p:cNvSpPr/>
            <p:nvPr/>
          </p:nvSpPr>
          <p:spPr>
            <a:xfrm>
              <a:off x="6929521" y="1115462"/>
              <a:ext cx="4936" cy="102252"/>
            </a:xfrm>
            <a:custGeom>
              <a:avLst/>
              <a:gdLst/>
              <a:ahLst/>
              <a:cxnLst/>
              <a:rect l="0" t="0" r="0" b="0"/>
              <a:pathLst>
                <a:path w="4936" h="102252">
                  <a:moveTo>
                    <a:pt x="4935" y="0"/>
                  </a:moveTo>
                  <a:lnTo>
                    <a:pt x="0" y="14804"/>
                  </a:lnTo>
                  <a:lnTo>
                    <a:pt x="331" y="30335"/>
                  </a:lnTo>
                  <a:lnTo>
                    <a:pt x="4530" y="85723"/>
                  </a:lnTo>
                  <a:lnTo>
                    <a:pt x="4935" y="10225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7269180" y="780823"/>
              <a:ext cx="92870" cy="548437"/>
            </a:xfrm>
            <a:custGeom>
              <a:avLst/>
              <a:gdLst/>
              <a:ahLst/>
              <a:cxnLst/>
              <a:rect l="0" t="0" r="0" b="0"/>
              <a:pathLst>
                <a:path w="92870" h="548437">
                  <a:moveTo>
                    <a:pt x="92869" y="0"/>
                  </a:moveTo>
                  <a:lnTo>
                    <a:pt x="71639" y="15875"/>
                  </a:lnTo>
                  <a:lnTo>
                    <a:pt x="40255" y="61575"/>
                  </a:lnTo>
                  <a:lnTo>
                    <a:pt x="19329" y="113841"/>
                  </a:lnTo>
                  <a:lnTo>
                    <a:pt x="9510" y="173819"/>
                  </a:lnTo>
                  <a:lnTo>
                    <a:pt x="2116" y="225907"/>
                  </a:lnTo>
                  <a:lnTo>
                    <a:pt x="349" y="285619"/>
                  </a:lnTo>
                  <a:lnTo>
                    <a:pt x="0" y="339722"/>
                  </a:lnTo>
                  <a:lnTo>
                    <a:pt x="4860" y="402659"/>
                  </a:lnTo>
                  <a:lnTo>
                    <a:pt x="8350" y="465130"/>
                  </a:lnTo>
                  <a:lnTo>
                    <a:pt x="9040" y="516641"/>
                  </a:lnTo>
                  <a:lnTo>
                    <a:pt x="9210" y="54843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7231912" y="945919"/>
              <a:ext cx="529845" cy="184197"/>
            </a:xfrm>
            <a:custGeom>
              <a:avLst/>
              <a:gdLst/>
              <a:ahLst/>
              <a:cxnLst/>
              <a:rect l="0" t="0" r="0" b="0"/>
              <a:pathLst>
                <a:path w="529845" h="184197">
                  <a:moveTo>
                    <a:pt x="0" y="113770"/>
                  </a:moveTo>
                  <a:lnTo>
                    <a:pt x="15875" y="92539"/>
                  </a:lnTo>
                  <a:lnTo>
                    <a:pt x="40164" y="74658"/>
                  </a:lnTo>
                  <a:lnTo>
                    <a:pt x="61574" y="66090"/>
                  </a:lnTo>
                  <a:lnTo>
                    <a:pt x="84860" y="64348"/>
                  </a:lnTo>
                  <a:lnTo>
                    <a:pt x="96854" y="65329"/>
                  </a:lnTo>
                  <a:lnTo>
                    <a:pt x="118443" y="74683"/>
                  </a:lnTo>
                  <a:lnTo>
                    <a:pt x="128538" y="81515"/>
                  </a:lnTo>
                  <a:lnTo>
                    <a:pt x="142509" y="100123"/>
                  </a:lnTo>
                  <a:lnTo>
                    <a:pt x="159894" y="145732"/>
                  </a:lnTo>
                  <a:lnTo>
                    <a:pt x="165119" y="182226"/>
                  </a:lnTo>
                  <a:lnTo>
                    <a:pt x="166885" y="184196"/>
                  </a:lnTo>
                  <a:lnTo>
                    <a:pt x="186066" y="123107"/>
                  </a:lnTo>
                  <a:lnTo>
                    <a:pt x="208205" y="76022"/>
                  </a:lnTo>
                  <a:lnTo>
                    <a:pt x="237060" y="38223"/>
                  </a:lnTo>
                  <a:lnTo>
                    <a:pt x="268774" y="13234"/>
                  </a:lnTo>
                  <a:lnTo>
                    <a:pt x="292283" y="2642"/>
                  </a:lnTo>
                  <a:lnTo>
                    <a:pt x="316502" y="0"/>
                  </a:lnTo>
                  <a:lnTo>
                    <a:pt x="328745" y="741"/>
                  </a:lnTo>
                  <a:lnTo>
                    <a:pt x="334841" y="5367"/>
                  </a:lnTo>
                  <a:lnTo>
                    <a:pt x="336839" y="12582"/>
                  </a:lnTo>
                  <a:lnTo>
                    <a:pt x="336106" y="21523"/>
                  </a:lnTo>
                  <a:lnTo>
                    <a:pt x="329782" y="36966"/>
                  </a:lnTo>
                  <a:lnTo>
                    <a:pt x="292426" y="96597"/>
                  </a:lnTo>
                  <a:lnTo>
                    <a:pt x="276610" y="140100"/>
                  </a:lnTo>
                  <a:lnTo>
                    <a:pt x="277361" y="145783"/>
                  </a:lnTo>
                  <a:lnTo>
                    <a:pt x="280961" y="148539"/>
                  </a:lnTo>
                  <a:lnTo>
                    <a:pt x="286460" y="149343"/>
                  </a:lnTo>
                  <a:lnTo>
                    <a:pt x="298077" y="144729"/>
                  </a:lnTo>
                  <a:lnTo>
                    <a:pt x="311159" y="133726"/>
                  </a:lnTo>
                  <a:lnTo>
                    <a:pt x="361967" y="74820"/>
                  </a:lnTo>
                  <a:lnTo>
                    <a:pt x="368350" y="66114"/>
                  </a:lnTo>
                  <a:lnTo>
                    <a:pt x="374672" y="62375"/>
                  </a:lnTo>
                  <a:lnTo>
                    <a:pt x="380951" y="61949"/>
                  </a:lnTo>
                  <a:lnTo>
                    <a:pt x="387204" y="63730"/>
                  </a:lnTo>
                  <a:lnTo>
                    <a:pt x="390338" y="69049"/>
                  </a:lnTo>
                  <a:lnTo>
                    <a:pt x="390606" y="118732"/>
                  </a:lnTo>
                  <a:lnTo>
                    <a:pt x="394673" y="124308"/>
                  </a:lnTo>
                  <a:lnTo>
                    <a:pt x="401516" y="125959"/>
                  </a:lnTo>
                  <a:lnTo>
                    <a:pt x="410208" y="124995"/>
                  </a:lnTo>
                  <a:lnTo>
                    <a:pt x="425376" y="115660"/>
                  </a:lnTo>
                  <a:lnTo>
                    <a:pt x="451944" y="89355"/>
                  </a:lnTo>
                  <a:lnTo>
                    <a:pt x="457254" y="89231"/>
                  </a:lnTo>
                  <a:lnTo>
                    <a:pt x="461827" y="93279"/>
                  </a:lnTo>
                  <a:lnTo>
                    <a:pt x="465908" y="100109"/>
                  </a:lnTo>
                  <a:lnTo>
                    <a:pt x="478289" y="159388"/>
                  </a:lnTo>
                  <a:lnTo>
                    <a:pt x="484113" y="165872"/>
                  </a:lnTo>
                  <a:lnTo>
                    <a:pt x="501601" y="173075"/>
                  </a:lnTo>
                  <a:lnTo>
                    <a:pt x="529844" y="17883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7777680" y="829471"/>
              <a:ext cx="185376" cy="397538"/>
            </a:xfrm>
            <a:custGeom>
              <a:avLst/>
              <a:gdLst/>
              <a:ahLst/>
              <a:cxnLst/>
              <a:rect l="0" t="0" r="0" b="0"/>
              <a:pathLst>
                <a:path w="185376" h="397538">
                  <a:moveTo>
                    <a:pt x="123509" y="165149"/>
                  </a:moveTo>
                  <a:lnTo>
                    <a:pt x="89630" y="191025"/>
                  </a:lnTo>
                  <a:lnTo>
                    <a:pt x="47092" y="249235"/>
                  </a:lnTo>
                  <a:lnTo>
                    <a:pt x="18333" y="304619"/>
                  </a:lnTo>
                  <a:lnTo>
                    <a:pt x="0" y="351065"/>
                  </a:lnTo>
                  <a:lnTo>
                    <a:pt x="889" y="358293"/>
                  </a:lnTo>
                  <a:lnTo>
                    <a:pt x="4581" y="364144"/>
                  </a:lnTo>
                  <a:lnTo>
                    <a:pt x="10140" y="369078"/>
                  </a:lnTo>
                  <a:lnTo>
                    <a:pt x="17977" y="368236"/>
                  </a:lnTo>
                  <a:lnTo>
                    <a:pt x="37703" y="356284"/>
                  </a:lnTo>
                  <a:lnTo>
                    <a:pt x="62165" y="326328"/>
                  </a:lnTo>
                  <a:lnTo>
                    <a:pt x="95297" y="266999"/>
                  </a:lnTo>
                  <a:lnTo>
                    <a:pt x="120346" y="212810"/>
                  </a:lnTo>
                  <a:lnTo>
                    <a:pt x="138797" y="152377"/>
                  </a:lnTo>
                  <a:lnTo>
                    <a:pt x="158508" y="93465"/>
                  </a:lnTo>
                  <a:lnTo>
                    <a:pt x="177589" y="41738"/>
                  </a:lnTo>
                  <a:lnTo>
                    <a:pt x="185322" y="4184"/>
                  </a:lnTo>
                  <a:lnTo>
                    <a:pt x="185375" y="0"/>
                  </a:lnTo>
                  <a:lnTo>
                    <a:pt x="184377" y="1342"/>
                  </a:lnTo>
                  <a:lnTo>
                    <a:pt x="166864" y="58298"/>
                  </a:lnTo>
                  <a:lnTo>
                    <a:pt x="144582" y="121435"/>
                  </a:lnTo>
                  <a:lnTo>
                    <a:pt x="131360" y="175264"/>
                  </a:lnTo>
                  <a:lnTo>
                    <a:pt x="120901" y="225526"/>
                  </a:lnTo>
                  <a:lnTo>
                    <a:pt x="115534" y="288775"/>
                  </a:lnTo>
                  <a:lnTo>
                    <a:pt x="117229" y="345489"/>
                  </a:lnTo>
                  <a:lnTo>
                    <a:pt x="122784" y="366142"/>
                  </a:lnTo>
                  <a:lnTo>
                    <a:pt x="142100" y="39753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8077804" y="567027"/>
            <a:ext cx="2112472" cy="873779"/>
            <a:chOff x="8077804" y="567027"/>
            <a:chExt cx="2112472" cy="873779"/>
          </a:xfrm>
        </p:grpSpPr>
        <p:sp>
          <p:nvSpPr>
            <p:cNvPr id="80" name="Freeform 79"/>
            <p:cNvSpPr/>
            <p:nvPr/>
          </p:nvSpPr>
          <p:spPr>
            <a:xfrm>
              <a:off x="8189351" y="743641"/>
              <a:ext cx="446185" cy="232389"/>
            </a:xfrm>
            <a:custGeom>
              <a:avLst/>
              <a:gdLst/>
              <a:ahLst/>
              <a:cxnLst/>
              <a:rect l="0" t="0" r="0" b="0"/>
              <a:pathLst>
                <a:path w="446185" h="232389">
                  <a:moveTo>
                    <a:pt x="0" y="232388"/>
                  </a:moveTo>
                  <a:lnTo>
                    <a:pt x="58670" y="176472"/>
                  </a:lnTo>
                  <a:lnTo>
                    <a:pt x="114555" y="139421"/>
                  </a:lnTo>
                  <a:lnTo>
                    <a:pt x="173912" y="108446"/>
                  </a:lnTo>
                  <a:lnTo>
                    <a:pt x="235538" y="77463"/>
                  </a:lnTo>
                  <a:lnTo>
                    <a:pt x="294709" y="49232"/>
                  </a:lnTo>
                  <a:lnTo>
                    <a:pt x="352988" y="28129"/>
                  </a:lnTo>
                  <a:lnTo>
                    <a:pt x="416338" y="9317"/>
                  </a:lnTo>
                  <a:lnTo>
                    <a:pt x="446184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8772272" y="650686"/>
              <a:ext cx="53653" cy="195207"/>
            </a:xfrm>
            <a:custGeom>
              <a:avLst/>
              <a:gdLst/>
              <a:ahLst/>
              <a:cxnLst/>
              <a:rect l="0" t="0" r="0" b="0"/>
              <a:pathLst>
                <a:path w="53653" h="195207">
                  <a:moveTo>
                    <a:pt x="39878" y="0"/>
                  </a:moveTo>
                  <a:lnTo>
                    <a:pt x="25074" y="4935"/>
                  </a:lnTo>
                  <a:lnTo>
                    <a:pt x="15051" y="15620"/>
                  </a:lnTo>
                  <a:lnTo>
                    <a:pt x="202" y="47727"/>
                  </a:lnTo>
                  <a:lnTo>
                    <a:pt x="0" y="55573"/>
                  </a:lnTo>
                  <a:lnTo>
                    <a:pt x="5284" y="69800"/>
                  </a:lnTo>
                  <a:lnTo>
                    <a:pt x="19874" y="89422"/>
                  </a:lnTo>
                  <a:lnTo>
                    <a:pt x="42213" y="108319"/>
                  </a:lnTo>
                  <a:lnTo>
                    <a:pt x="51244" y="126293"/>
                  </a:lnTo>
                  <a:lnTo>
                    <a:pt x="53652" y="136870"/>
                  </a:lnTo>
                  <a:lnTo>
                    <a:pt x="53192" y="145987"/>
                  </a:lnTo>
                  <a:lnTo>
                    <a:pt x="47172" y="161625"/>
                  </a:lnTo>
                  <a:lnTo>
                    <a:pt x="32170" y="182043"/>
                  </a:lnTo>
                  <a:lnTo>
                    <a:pt x="20615" y="189356"/>
                  </a:lnTo>
                  <a:lnTo>
                    <a:pt x="2695" y="195206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8899848" y="567027"/>
              <a:ext cx="96036" cy="250979"/>
            </a:xfrm>
            <a:custGeom>
              <a:avLst/>
              <a:gdLst/>
              <a:ahLst/>
              <a:cxnLst/>
              <a:rect l="0" t="0" r="0" b="0"/>
              <a:pathLst>
                <a:path w="96036" h="250979">
                  <a:moveTo>
                    <a:pt x="23848" y="0"/>
                  </a:moveTo>
                  <a:lnTo>
                    <a:pt x="10910" y="61621"/>
                  </a:lnTo>
                  <a:lnTo>
                    <a:pt x="6374" y="123871"/>
                  </a:lnTo>
                  <a:lnTo>
                    <a:pt x="2724" y="180388"/>
                  </a:lnTo>
                  <a:lnTo>
                    <a:pt x="0" y="195850"/>
                  </a:lnTo>
                  <a:lnTo>
                    <a:pt x="720" y="195635"/>
                  </a:lnTo>
                  <a:lnTo>
                    <a:pt x="2232" y="192393"/>
                  </a:lnTo>
                  <a:lnTo>
                    <a:pt x="12175" y="186037"/>
                  </a:lnTo>
                  <a:lnTo>
                    <a:pt x="19164" y="182896"/>
                  </a:lnTo>
                  <a:lnTo>
                    <a:pt x="35193" y="182161"/>
                  </a:lnTo>
                  <a:lnTo>
                    <a:pt x="52646" y="183211"/>
                  </a:lnTo>
                  <a:lnTo>
                    <a:pt x="70730" y="180235"/>
                  </a:lnTo>
                  <a:lnTo>
                    <a:pt x="93398" y="167818"/>
                  </a:lnTo>
                  <a:lnTo>
                    <a:pt x="96035" y="162487"/>
                  </a:lnTo>
                  <a:lnTo>
                    <a:pt x="95729" y="156868"/>
                  </a:lnTo>
                  <a:lnTo>
                    <a:pt x="93458" y="151056"/>
                  </a:lnTo>
                  <a:lnTo>
                    <a:pt x="89878" y="150280"/>
                  </a:lnTo>
                  <a:lnTo>
                    <a:pt x="85427" y="152861"/>
                  </a:lnTo>
                  <a:lnTo>
                    <a:pt x="63439" y="179267"/>
                  </a:lnTo>
                  <a:lnTo>
                    <a:pt x="56936" y="201893"/>
                  </a:lnTo>
                  <a:lnTo>
                    <a:pt x="51734" y="25097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9055684" y="706459"/>
              <a:ext cx="53923" cy="102252"/>
            </a:xfrm>
            <a:custGeom>
              <a:avLst/>
              <a:gdLst/>
              <a:ahLst/>
              <a:cxnLst/>
              <a:rect l="0" t="0" r="0" b="0"/>
              <a:pathLst>
                <a:path w="53923" h="102252">
                  <a:moveTo>
                    <a:pt x="44627" y="0"/>
                  </a:moveTo>
                  <a:lnTo>
                    <a:pt x="18751" y="30811"/>
                  </a:lnTo>
                  <a:lnTo>
                    <a:pt x="926" y="61574"/>
                  </a:lnTo>
                  <a:lnTo>
                    <a:pt x="0" y="66871"/>
                  </a:lnTo>
                  <a:lnTo>
                    <a:pt x="2482" y="68336"/>
                  </a:lnTo>
                  <a:lnTo>
                    <a:pt x="7235" y="67247"/>
                  </a:lnTo>
                  <a:lnTo>
                    <a:pt x="23794" y="55845"/>
                  </a:lnTo>
                  <a:lnTo>
                    <a:pt x="29705" y="55821"/>
                  </a:lnTo>
                  <a:lnTo>
                    <a:pt x="35712" y="58904"/>
                  </a:lnTo>
                  <a:lnTo>
                    <a:pt x="41782" y="64057"/>
                  </a:lnTo>
                  <a:lnTo>
                    <a:pt x="48526" y="78046"/>
                  </a:lnTo>
                  <a:lnTo>
                    <a:pt x="53922" y="10225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9148644" y="594913"/>
              <a:ext cx="111868" cy="213798"/>
            </a:xfrm>
            <a:custGeom>
              <a:avLst/>
              <a:gdLst/>
              <a:ahLst/>
              <a:cxnLst/>
              <a:rect l="0" t="0" r="0" b="0"/>
              <a:pathLst>
                <a:path w="111868" h="213798">
                  <a:moveTo>
                    <a:pt x="44622" y="0"/>
                  </a:moveTo>
                  <a:lnTo>
                    <a:pt x="20333" y="56000"/>
                  </a:lnTo>
                  <a:lnTo>
                    <a:pt x="7538" y="104017"/>
                  </a:lnTo>
                  <a:lnTo>
                    <a:pt x="928" y="155793"/>
                  </a:lnTo>
                  <a:lnTo>
                    <a:pt x="0" y="172029"/>
                  </a:lnTo>
                  <a:lnTo>
                    <a:pt x="2480" y="183886"/>
                  </a:lnTo>
                  <a:lnTo>
                    <a:pt x="7232" y="192824"/>
                  </a:lnTo>
                  <a:lnTo>
                    <a:pt x="13498" y="199815"/>
                  </a:lnTo>
                  <a:lnTo>
                    <a:pt x="20775" y="203443"/>
                  </a:lnTo>
                  <a:lnTo>
                    <a:pt x="37122" y="204719"/>
                  </a:lnTo>
                  <a:lnTo>
                    <a:pt x="91258" y="183579"/>
                  </a:lnTo>
                  <a:lnTo>
                    <a:pt x="98435" y="185389"/>
                  </a:lnTo>
                  <a:lnTo>
                    <a:pt x="104252" y="190727"/>
                  </a:lnTo>
                  <a:lnTo>
                    <a:pt x="111406" y="203544"/>
                  </a:lnTo>
                  <a:lnTo>
                    <a:pt x="111867" y="206962"/>
                  </a:lnTo>
                  <a:lnTo>
                    <a:pt x="109691" y="213797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9286221" y="659982"/>
              <a:ext cx="9296" cy="18592"/>
            </a:xfrm>
            <a:custGeom>
              <a:avLst/>
              <a:gdLst/>
              <a:ahLst/>
              <a:cxnLst/>
              <a:rect l="0" t="0" r="0" b="0"/>
              <a:pathLst>
                <a:path w="9296" h="18592">
                  <a:moveTo>
                    <a:pt x="0" y="0"/>
                  </a:moveTo>
                  <a:lnTo>
                    <a:pt x="9295" y="1859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9323403" y="805067"/>
              <a:ext cx="74365" cy="12939"/>
            </a:xfrm>
            <a:custGeom>
              <a:avLst/>
              <a:gdLst/>
              <a:ahLst/>
              <a:cxnLst/>
              <a:rect l="0" t="0" r="0" b="0"/>
              <a:pathLst>
                <a:path w="74365" h="12939">
                  <a:moveTo>
                    <a:pt x="0" y="12938"/>
                  </a:moveTo>
                  <a:lnTo>
                    <a:pt x="38815" y="0"/>
                  </a:lnTo>
                  <a:lnTo>
                    <a:pt x="46533" y="182"/>
                  </a:lnTo>
                  <a:lnTo>
                    <a:pt x="74364" y="1293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9388472" y="771528"/>
              <a:ext cx="79623" cy="222696"/>
            </a:xfrm>
            <a:custGeom>
              <a:avLst/>
              <a:gdLst/>
              <a:ahLst/>
              <a:cxnLst/>
              <a:rect l="0" t="0" r="0" b="0"/>
              <a:pathLst>
                <a:path w="79623" h="222696">
                  <a:moveTo>
                    <a:pt x="65069" y="0"/>
                  </a:moveTo>
                  <a:lnTo>
                    <a:pt x="57712" y="33089"/>
                  </a:lnTo>
                  <a:lnTo>
                    <a:pt x="57062" y="90542"/>
                  </a:lnTo>
                  <a:lnTo>
                    <a:pt x="68690" y="139568"/>
                  </a:lnTo>
                  <a:lnTo>
                    <a:pt x="79224" y="176655"/>
                  </a:lnTo>
                  <a:lnTo>
                    <a:pt x="79622" y="199355"/>
                  </a:lnTo>
                  <a:lnTo>
                    <a:pt x="72913" y="216329"/>
                  </a:lnTo>
                  <a:lnTo>
                    <a:pt x="66167" y="220649"/>
                  </a:lnTo>
                  <a:lnTo>
                    <a:pt x="47654" y="222695"/>
                  </a:lnTo>
                  <a:lnTo>
                    <a:pt x="38999" y="219729"/>
                  </a:lnTo>
                  <a:lnTo>
                    <a:pt x="0" y="18591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9627883" y="763123"/>
              <a:ext cx="56195" cy="147839"/>
            </a:xfrm>
            <a:custGeom>
              <a:avLst/>
              <a:gdLst/>
              <a:ahLst/>
              <a:cxnLst/>
              <a:rect l="0" t="0" r="0" b="0"/>
              <a:pathLst>
                <a:path w="56195" h="147839">
                  <a:moveTo>
                    <a:pt x="11568" y="64178"/>
                  </a:moveTo>
                  <a:lnTo>
                    <a:pt x="55269" y="7538"/>
                  </a:lnTo>
                  <a:lnTo>
                    <a:pt x="56194" y="2663"/>
                  </a:lnTo>
                  <a:lnTo>
                    <a:pt x="53712" y="446"/>
                  </a:lnTo>
                  <a:lnTo>
                    <a:pt x="48960" y="0"/>
                  </a:lnTo>
                  <a:lnTo>
                    <a:pt x="35416" y="7768"/>
                  </a:lnTo>
                  <a:lnTo>
                    <a:pt x="27466" y="14177"/>
                  </a:lnTo>
                  <a:lnTo>
                    <a:pt x="15880" y="32316"/>
                  </a:lnTo>
                  <a:lnTo>
                    <a:pt x="25" y="72688"/>
                  </a:lnTo>
                  <a:lnTo>
                    <a:pt x="0" y="106062"/>
                  </a:lnTo>
                  <a:lnTo>
                    <a:pt x="6771" y="124451"/>
                  </a:lnTo>
                  <a:lnTo>
                    <a:pt x="20863" y="147838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9743851" y="771528"/>
              <a:ext cx="146580" cy="91032"/>
            </a:xfrm>
            <a:custGeom>
              <a:avLst/>
              <a:gdLst/>
              <a:ahLst/>
              <a:cxnLst/>
              <a:rect l="0" t="0" r="0" b="0"/>
              <a:pathLst>
                <a:path w="146580" h="91032">
                  <a:moveTo>
                    <a:pt x="16442" y="0"/>
                  </a:moveTo>
                  <a:lnTo>
                    <a:pt x="1619" y="54987"/>
                  </a:lnTo>
                  <a:lnTo>
                    <a:pt x="0" y="83312"/>
                  </a:lnTo>
                  <a:lnTo>
                    <a:pt x="1350" y="83428"/>
                  </a:lnTo>
                  <a:lnTo>
                    <a:pt x="3281" y="80406"/>
                  </a:lnTo>
                  <a:lnTo>
                    <a:pt x="20805" y="66285"/>
                  </a:lnTo>
                  <a:lnTo>
                    <a:pt x="28646" y="64847"/>
                  </a:lnTo>
                  <a:lnTo>
                    <a:pt x="53453" y="68560"/>
                  </a:lnTo>
                  <a:lnTo>
                    <a:pt x="67663" y="62833"/>
                  </a:lnTo>
                  <a:lnTo>
                    <a:pt x="78109" y="50648"/>
                  </a:lnTo>
                  <a:lnTo>
                    <a:pt x="82341" y="43061"/>
                  </a:lnTo>
                  <a:lnTo>
                    <a:pt x="83097" y="40068"/>
                  </a:lnTo>
                  <a:lnTo>
                    <a:pt x="81535" y="40139"/>
                  </a:lnTo>
                  <a:lnTo>
                    <a:pt x="78429" y="42252"/>
                  </a:lnTo>
                  <a:lnTo>
                    <a:pt x="78423" y="45726"/>
                  </a:lnTo>
                  <a:lnTo>
                    <a:pt x="83924" y="55095"/>
                  </a:lnTo>
                  <a:lnTo>
                    <a:pt x="124081" y="90069"/>
                  </a:lnTo>
                  <a:lnTo>
                    <a:pt x="129515" y="91031"/>
                  </a:lnTo>
                  <a:lnTo>
                    <a:pt x="134169" y="88574"/>
                  </a:lnTo>
                  <a:lnTo>
                    <a:pt x="146579" y="74364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9943394" y="790119"/>
              <a:ext cx="246882" cy="371822"/>
            </a:xfrm>
            <a:custGeom>
              <a:avLst/>
              <a:gdLst/>
              <a:ahLst/>
              <a:cxnLst/>
              <a:rect l="0" t="0" r="0" b="0"/>
              <a:pathLst>
                <a:path w="246882" h="371822">
                  <a:moveTo>
                    <a:pt x="67877" y="0"/>
                  </a:moveTo>
                  <a:lnTo>
                    <a:pt x="37200" y="54987"/>
                  </a:lnTo>
                  <a:lnTo>
                    <a:pt x="27573" y="90542"/>
                  </a:lnTo>
                  <a:lnTo>
                    <a:pt x="28619" y="114949"/>
                  </a:lnTo>
                  <a:lnTo>
                    <a:pt x="35281" y="134060"/>
                  </a:lnTo>
                  <a:lnTo>
                    <a:pt x="39949" y="142048"/>
                  </a:lnTo>
                  <a:lnTo>
                    <a:pt x="47193" y="147373"/>
                  </a:lnTo>
                  <a:lnTo>
                    <a:pt x="82995" y="161428"/>
                  </a:lnTo>
                  <a:lnTo>
                    <a:pt x="90349" y="166490"/>
                  </a:lnTo>
                  <a:lnTo>
                    <a:pt x="94220" y="173997"/>
                  </a:lnTo>
                  <a:lnTo>
                    <a:pt x="95766" y="193354"/>
                  </a:lnTo>
                  <a:lnTo>
                    <a:pt x="90830" y="227478"/>
                  </a:lnTo>
                  <a:lnTo>
                    <a:pt x="82899" y="246043"/>
                  </a:lnTo>
                  <a:lnTo>
                    <a:pt x="60975" y="274792"/>
                  </a:lnTo>
                  <a:lnTo>
                    <a:pt x="37946" y="289134"/>
                  </a:lnTo>
                  <a:lnTo>
                    <a:pt x="30365" y="289843"/>
                  </a:lnTo>
                  <a:lnTo>
                    <a:pt x="16433" y="285121"/>
                  </a:lnTo>
                  <a:lnTo>
                    <a:pt x="6110" y="273383"/>
                  </a:lnTo>
                  <a:lnTo>
                    <a:pt x="1911" y="265915"/>
                  </a:lnTo>
                  <a:lnTo>
                    <a:pt x="0" y="249354"/>
                  </a:lnTo>
                  <a:lnTo>
                    <a:pt x="12123" y="198672"/>
                  </a:lnTo>
                  <a:lnTo>
                    <a:pt x="35443" y="151249"/>
                  </a:lnTo>
                  <a:lnTo>
                    <a:pt x="72864" y="107517"/>
                  </a:lnTo>
                  <a:lnTo>
                    <a:pt x="135078" y="67333"/>
                  </a:lnTo>
                  <a:lnTo>
                    <a:pt x="143663" y="63480"/>
                  </a:lnTo>
                  <a:lnTo>
                    <a:pt x="151452" y="62976"/>
                  </a:lnTo>
                  <a:lnTo>
                    <a:pt x="165615" y="67926"/>
                  </a:lnTo>
                  <a:lnTo>
                    <a:pt x="169185" y="73170"/>
                  </a:lnTo>
                  <a:lnTo>
                    <a:pt x="170182" y="128974"/>
                  </a:lnTo>
                  <a:lnTo>
                    <a:pt x="170152" y="152687"/>
                  </a:lnTo>
                  <a:lnTo>
                    <a:pt x="173243" y="159630"/>
                  </a:lnTo>
                  <a:lnTo>
                    <a:pt x="178401" y="163226"/>
                  </a:lnTo>
                  <a:lnTo>
                    <a:pt x="184939" y="164590"/>
                  </a:lnTo>
                  <a:lnTo>
                    <a:pt x="191363" y="163434"/>
                  </a:lnTo>
                  <a:lnTo>
                    <a:pt x="227677" y="146138"/>
                  </a:lnTo>
                  <a:lnTo>
                    <a:pt x="234315" y="147002"/>
                  </a:lnTo>
                  <a:lnTo>
                    <a:pt x="239773" y="150676"/>
                  </a:lnTo>
                  <a:lnTo>
                    <a:pt x="244445" y="156224"/>
                  </a:lnTo>
                  <a:lnTo>
                    <a:pt x="246881" y="176159"/>
                  </a:lnTo>
                  <a:lnTo>
                    <a:pt x="240029" y="221166"/>
                  </a:lnTo>
                  <a:lnTo>
                    <a:pt x="215611" y="274825"/>
                  </a:lnTo>
                  <a:lnTo>
                    <a:pt x="191621" y="317774"/>
                  </a:lnTo>
                  <a:lnTo>
                    <a:pt x="146615" y="359034"/>
                  </a:lnTo>
                  <a:lnTo>
                    <a:pt x="128004" y="366138"/>
                  </a:lnTo>
                  <a:lnTo>
                    <a:pt x="95764" y="37182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8077804" y="1208417"/>
              <a:ext cx="362526" cy="102252"/>
            </a:xfrm>
            <a:custGeom>
              <a:avLst/>
              <a:gdLst/>
              <a:ahLst/>
              <a:cxnLst/>
              <a:rect l="0" t="0" r="0" b="0"/>
              <a:pathLst>
                <a:path w="362526" h="102252">
                  <a:moveTo>
                    <a:pt x="0" y="0"/>
                  </a:moveTo>
                  <a:lnTo>
                    <a:pt x="29684" y="2066"/>
                  </a:lnTo>
                  <a:lnTo>
                    <a:pt x="82468" y="25876"/>
                  </a:lnTo>
                  <a:lnTo>
                    <a:pt x="144695" y="53162"/>
                  </a:lnTo>
                  <a:lnTo>
                    <a:pt x="194983" y="72586"/>
                  </a:lnTo>
                  <a:lnTo>
                    <a:pt x="247224" y="82505"/>
                  </a:lnTo>
                  <a:lnTo>
                    <a:pt x="300082" y="90585"/>
                  </a:lnTo>
                  <a:lnTo>
                    <a:pt x="362525" y="10225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8551876" y="1115462"/>
              <a:ext cx="37182" cy="288162"/>
            </a:xfrm>
            <a:custGeom>
              <a:avLst/>
              <a:gdLst/>
              <a:ahLst/>
              <a:cxnLst/>
              <a:rect l="0" t="0" r="0" b="0"/>
              <a:pathLst>
                <a:path w="37182" h="288162">
                  <a:moveTo>
                    <a:pt x="37181" y="0"/>
                  </a:moveTo>
                  <a:lnTo>
                    <a:pt x="37181" y="56687"/>
                  </a:lnTo>
                  <a:lnTo>
                    <a:pt x="37181" y="105276"/>
                  </a:lnTo>
                  <a:lnTo>
                    <a:pt x="36149" y="161337"/>
                  </a:lnTo>
                  <a:lnTo>
                    <a:pt x="21326" y="223600"/>
                  </a:lnTo>
                  <a:lnTo>
                    <a:pt x="9223" y="264774"/>
                  </a:lnTo>
                  <a:lnTo>
                    <a:pt x="0" y="288161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8468216" y="1119365"/>
              <a:ext cx="232389" cy="42576"/>
            </a:xfrm>
            <a:custGeom>
              <a:avLst/>
              <a:gdLst/>
              <a:ahLst/>
              <a:cxnLst/>
              <a:rect l="0" t="0" r="0" b="0"/>
              <a:pathLst>
                <a:path w="232389" h="42576">
                  <a:moveTo>
                    <a:pt x="0" y="14688"/>
                  </a:moveTo>
                  <a:lnTo>
                    <a:pt x="37105" y="1912"/>
                  </a:lnTo>
                  <a:lnTo>
                    <a:pt x="96919" y="0"/>
                  </a:lnTo>
                  <a:lnTo>
                    <a:pt x="147148" y="6549"/>
                  </a:lnTo>
                  <a:lnTo>
                    <a:pt x="189229" y="17785"/>
                  </a:lnTo>
                  <a:lnTo>
                    <a:pt x="232388" y="42575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8458920" y="1403623"/>
              <a:ext cx="176616" cy="37183"/>
            </a:xfrm>
            <a:custGeom>
              <a:avLst/>
              <a:gdLst/>
              <a:ahLst/>
              <a:cxnLst/>
              <a:rect l="0" t="0" r="0" b="0"/>
              <a:pathLst>
                <a:path w="176616" h="37183">
                  <a:moveTo>
                    <a:pt x="0" y="37182"/>
                  </a:moveTo>
                  <a:lnTo>
                    <a:pt x="62389" y="21327"/>
                  </a:lnTo>
                  <a:lnTo>
                    <a:pt x="121062" y="11084"/>
                  </a:lnTo>
                  <a:lnTo>
                    <a:pt x="176615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8821445" y="1171235"/>
              <a:ext cx="65070" cy="250980"/>
            </a:xfrm>
            <a:custGeom>
              <a:avLst/>
              <a:gdLst/>
              <a:ahLst/>
              <a:cxnLst/>
              <a:rect l="0" t="0" r="0" b="0"/>
              <a:pathLst>
                <a:path w="65070" h="250980">
                  <a:moveTo>
                    <a:pt x="65069" y="0"/>
                  </a:moveTo>
                  <a:lnTo>
                    <a:pt x="62315" y="37692"/>
                  </a:lnTo>
                  <a:lnTo>
                    <a:pt x="46236" y="93000"/>
                  </a:lnTo>
                  <a:lnTo>
                    <a:pt x="29102" y="144950"/>
                  </a:lnTo>
                  <a:lnTo>
                    <a:pt x="13247" y="199012"/>
                  </a:lnTo>
                  <a:lnTo>
                    <a:pt x="0" y="250979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8747081" y="1124758"/>
              <a:ext cx="334640" cy="46478"/>
            </a:xfrm>
            <a:custGeom>
              <a:avLst/>
              <a:gdLst/>
              <a:ahLst/>
              <a:cxnLst/>
              <a:rect l="0" t="0" r="0" b="0"/>
              <a:pathLst>
                <a:path w="334640" h="46478">
                  <a:moveTo>
                    <a:pt x="0" y="46477"/>
                  </a:moveTo>
                  <a:lnTo>
                    <a:pt x="19738" y="36608"/>
                  </a:lnTo>
                  <a:lnTo>
                    <a:pt x="75165" y="28576"/>
                  </a:lnTo>
                  <a:lnTo>
                    <a:pt x="124672" y="20869"/>
                  </a:lnTo>
                  <a:lnTo>
                    <a:pt x="178634" y="14106"/>
                  </a:lnTo>
                  <a:lnTo>
                    <a:pt x="231142" y="9213"/>
                  </a:lnTo>
                  <a:lnTo>
                    <a:pt x="293538" y="2125"/>
                  </a:lnTo>
                  <a:lnTo>
                    <a:pt x="334639" y="0"/>
                  </a:lnTo>
                </a:path>
              </a:pathLst>
            </a:custGeom>
            <a:ln w="12700" cap="flat" cmpd="sng" algn="ctr">
              <a:solidFill>
                <a:srgbClr val="FF14D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200374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Josef Noll</dc:creator>
  <cp:lastModifiedBy>Josef Noll</cp:lastModifiedBy>
  <cp:revision>1</cp:revision>
  <dcterms:created xsi:type="dcterms:W3CDTF">2015-03-05T09:42:32Z</dcterms:created>
  <dcterms:modified xsi:type="dcterms:W3CDTF">2015-03-05T09:42:36Z</dcterms:modified>
</cp:coreProperties>
</file>